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3" r:id="rId2"/>
  </p:sldMasterIdLst>
  <p:notesMasterIdLst>
    <p:notesMasterId r:id="rId24"/>
  </p:notesMasterIdLst>
  <p:handoutMasterIdLst>
    <p:handoutMasterId r:id="rId25"/>
  </p:handoutMasterIdLst>
  <p:sldIdLst>
    <p:sldId id="326" r:id="rId3"/>
    <p:sldId id="327" r:id="rId4"/>
    <p:sldId id="343" r:id="rId5"/>
    <p:sldId id="344" r:id="rId6"/>
    <p:sldId id="346" r:id="rId7"/>
    <p:sldId id="347" r:id="rId8"/>
    <p:sldId id="348" r:id="rId9"/>
    <p:sldId id="349" r:id="rId10"/>
    <p:sldId id="363" r:id="rId11"/>
    <p:sldId id="351" r:id="rId12"/>
    <p:sldId id="352" r:id="rId13"/>
    <p:sldId id="353" r:id="rId14"/>
    <p:sldId id="354" r:id="rId15"/>
    <p:sldId id="355" r:id="rId16"/>
    <p:sldId id="356" r:id="rId17"/>
    <p:sldId id="357" r:id="rId18"/>
    <p:sldId id="358" r:id="rId19"/>
    <p:sldId id="359" r:id="rId20"/>
    <p:sldId id="360" r:id="rId21"/>
    <p:sldId id="361" r:id="rId22"/>
    <p:sldId id="309" r:id="rId23"/>
  </p:sldIdLst>
  <p:sldSz cx="13011150" cy="9756775"/>
  <p:notesSz cx="6805613" cy="9939338"/>
  <p:custDataLst>
    <p:tags r:id="rId26"/>
  </p:custDataLst>
  <p:defaultTextStyle>
    <a:defPPr>
      <a:defRPr lang="en-US"/>
    </a:defPPr>
    <a:lvl1pPr algn="l" defTabSz="1300091"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9252" indent="-192077" algn="l" defTabSz="1300091"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300091" indent="-385741" algn="l" defTabSz="1300091"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50929" indent="-579405" algn="l" defTabSz="1300091"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600178" indent="-771482" algn="l" defTabSz="1300091"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85872" algn="l" defTabSz="914348" rtl="0" eaLnBrk="1" latinLnBrk="0" hangingPunct="1">
      <a:defRPr sz="2600" kern="1200">
        <a:solidFill>
          <a:schemeClr val="tx1"/>
        </a:solidFill>
        <a:latin typeface="Arial" pitchFamily="34" charset="0"/>
        <a:ea typeface="ヒラギノ角ゴ Pro W3"/>
        <a:cs typeface="ヒラギノ角ゴ Pro W3"/>
      </a:defRPr>
    </a:lvl6pPr>
    <a:lvl7pPr marL="2743046" algn="l" defTabSz="914348" rtl="0" eaLnBrk="1" latinLnBrk="0" hangingPunct="1">
      <a:defRPr sz="2600" kern="1200">
        <a:solidFill>
          <a:schemeClr val="tx1"/>
        </a:solidFill>
        <a:latin typeface="Arial" pitchFamily="34" charset="0"/>
        <a:ea typeface="ヒラギノ角ゴ Pro W3"/>
        <a:cs typeface="ヒラギノ角ゴ Pro W3"/>
      </a:defRPr>
    </a:lvl7pPr>
    <a:lvl8pPr marL="3200220" algn="l" defTabSz="914348" rtl="0" eaLnBrk="1" latinLnBrk="0" hangingPunct="1">
      <a:defRPr sz="2600" kern="1200">
        <a:solidFill>
          <a:schemeClr val="tx1"/>
        </a:solidFill>
        <a:latin typeface="Arial" pitchFamily="34" charset="0"/>
        <a:ea typeface="ヒラギノ角ゴ Pro W3"/>
        <a:cs typeface="ヒラギノ角ゴ Pro W3"/>
      </a:defRPr>
    </a:lvl8pPr>
    <a:lvl9pPr marL="3657394" algn="l" defTabSz="914348" rtl="0" eaLnBrk="1" latinLnBrk="0" hangingPunct="1">
      <a:defRPr sz="2600" kern="1200">
        <a:solidFill>
          <a:schemeClr val="tx1"/>
        </a:solidFill>
        <a:latin typeface="Arial" pitchFamily="34" charset="0"/>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BB11"/>
    <a:srgbClr val="EE0066"/>
    <a:srgbClr val="118888"/>
    <a:srgbClr val="004282"/>
    <a:srgbClr val="7F7F7F"/>
    <a:srgbClr val="FFAA00"/>
    <a:srgbClr val="EE5500"/>
    <a:srgbClr val="DD0000"/>
    <a:srgbClr val="FF4600"/>
    <a:srgbClr val="737373"/>
  </p:clrMru>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8" autoAdjust="0"/>
    <p:restoredTop sz="96583" autoAdjust="0"/>
  </p:normalViewPr>
  <p:slideViewPr>
    <p:cSldViewPr>
      <p:cViewPr>
        <p:scale>
          <a:sx n="66" d="100"/>
          <a:sy n="66" d="100"/>
        </p:scale>
        <p:origin x="-378" y="-84"/>
      </p:cViewPr>
      <p:guideLst>
        <p:guide orient="horz" pos="3073"/>
        <p:guide pos="4098"/>
      </p:guideLst>
    </p:cSldViewPr>
  </p:slideViewPr>
  <p:outlineViewPr>
    <p:cViewPr>
      <p:scale>
        <a:sx n="33" d="100"/>
        <a:sy n="33" d="100"/>
      </p:scale>
      <p:origin x="0" y="1602"/>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11/27/2009</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11/27/2009</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1300091" rtl="0" fontAlgn="base">
      <a:spcBef>
        <a:spcPct val="30000"/>
      </a:spcBef>
      <a:spcAft>
        <a:spcPct val="0"/>
      </a:spcAft>
      <a:defRPr sz="1400" kern="1200">
        <a:solidFill>
          <a:schemeClr val="tx1"/>
        </a:solidFill>
        <a:latin typeface="+mn-lt"/>
        <a:ea typeface="+mn-ea"/>
        <a:cs typeface="+mn-cs"/>
      </a:defRPr>
    </a:lvl1pPr>
    <a:lvl2pPr marL="273035" algn="l" defTabSz="1300091" rtl="0" fontAlgn="base">
      <a:spcBef>
        <a:spcPct val="30000"/>
      </a:spcBef>
      <a:spcAft>
        <a:spcPct val="0"/>
      </a:spcAft>
      <a:defRPr sz="1400" kern="1200">
        <a:solidFill>
          <a:schemeClr val="tx1"/>
        </a:solidFill>
        <a:latin typeface="+mn-lt"/>
        <a:ea typeface="+mn-ea"/>
        <a:cs typeface="+mn-cs"/>
      </a:defRPr>
    </a:lvl2pPr>
    <a:lvl3pPr marL="547657" algn="l" defTabSz="1300091" rtl="0" fontAlgn="base">
      <a:spcBef>
        <a:spcPct val="30000"/>
      </a:spcBef>
      <a:spcAft>
        <a:spcPct val="0"/>
      </a:spcAft>
      <a:defRPr sz="1400" kern="1200">
        <a:solidFill>
          <a:schemeClr val="tx1"/>
        </a:solidFill>
        <a:latin typeface="+mn-lt"/>
        <a:ea typeface="+mn-ea"/>
        <a:cs typeface="+mn-cs"/>
      </a:defRPr>
    </a:lvl3pPr>
    <a:lvl4pPr marL="822279" algn="l" defTabSz="1300091" rtl="0" fontAlgn="base">
      <a:spcBef>
        <a:spcPct val="30000"/>
      </a:spcBef>
      <a:spcAft>
        <a:spcPct val="0"/>
      </a:spcAft>
      <a:defRPr sz="1400" kern="1200">
        <a:solidFill>
          <a:schemeClr val="tx1"/>
        </a:solidFill>
        <a:latin typeface="+mn-lt"/>
        <a:ea typeface="+mn-ea"/>
        <a:cs typeface="+mn-cs"/>
      </a:defRPr>
    </a:lvl4pPr>
    <a:lvl5pPr marL="1096902" algn="l" defTabSz="1300091" rtl="0" fontAlgn="base">
      <a:spcBef>
        <a:spcPct val="30000"/>
      </a:spcBef>
      <a:spcAft>
        <a:spcPct val="0"/>
      </a:spcAft>
      <a:defRPr sz="1400" kern="1200">
        <a:solidFill>
          <a:schemeClr val="tx1"/>
        </a:solidFill>
        <a:latin typeface="+mn-lt"/>
        <a:ea typeface="+mn-ea"/>
        <a:cs typeface="+mn-cs"/>
      </a:defRPr>
    </a:lvl5pPr>
    <a:lvl6pPr marL="3251926" algn="l" defTabSz="1300769" rtl="0" eaLnBrk="1" latinLnBrk="0" hangingPunct="1">
      <a:defRPr sz="1700" kern="1200">
        <a:solidFill>
          <a:schemeClr val="tx1"/>
        </a:solidFill>
        <a:latin typeface="+mn-lt"/>
        <a:ea typeface="+mn-ea"/>
        <a:cs typeface="+mn-cs"/>
      </a:defRPr>
    </a:lvl6pPr>
    <a:lvl7pPr marL="3902311" algn="l" defTabSz="1300769" rtl="0" eaLnBrk="1" latinLnBrk="0" hangingPunct="1">
      <a:defRPr sz="1700" kern="1200">
        <a:solidFill>
          <a:schemeClr val="tx1"/>
        </a:solidFill>
        <a:latin typeface="+mn-lt"/>
        <a:ea typeface="+mn-ea"/>
        <a:cs typeface="+mn-cs"/>
      </a:defRPr>
    </a:lvl7pPr>
    <a:lvl8pPr marL="4552697" algn="l" defTabSz="1300769" rtl="0" eaLnBrk="1" latinLnBrk="0" hangingPunct="1">
      <a:defRPr sz="1700" kern="1200">
        <a:solidFill>
          <a:schemeClr val="tx1"/>
        </a:solidFill>
        <a:latin typeface="+mn-lt"/>
        <a:ea typeface="+mn-ea"/>
        <a:cs typeface="+mn-cs"/>
      </a:defRPr>
    </a:lvl8pPr>
    <a:lvl9pPr marL="5203081" algn="l" defTabSz="1300769"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D78F384-83B3-4FE4-81B8-E1233D324753}"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fld id="{74119BEC-6420-476A-8DC2-5072788112FC}" type="slidenum">
              <a:rPr lang="en-US" smtClean="0"/>
              <a:pPr/>
              <a:t>21</a:t>
            </a:fld>
            <a:endParaRPr lang="en-US" smtClean="0"/>
          </a:p>
        </p:txBody>
      </p:sp>
      <p:sp>
        <p:nvSpPr>
          <p:cNvPr id="11268" name="Rectangle 3"/>
          <p:cNvSpPr>
            <a:spLocks noGrp="1" noChangeArrowheads="1"/>
          </p:cNvSpPr>
          <p:nvPr>
            <p:ph type="body" idx="1"/>
          </p:nvPr>
        </p:nvSpPr>
        <p:spPr/>
        <p:txBody>
          <a:bodyPr>
            <a:normAutofit/>
          </a:bodyPr>
          <a:lstStyle/>
          <a:p>
            <a:endParaRPr lang="en-US" dirty="0" smtClean="0"/>
          </a:p>
        </p:txBody>
      </p:sp>
      <p:sp>
        <p:nvSpPr>
          <p:cNvPr id="8" name="Slide Image Placeholder 7"/>
          <p:cNvSpPr>
            <a:spLocks noGrp="1" noRot="1" noChangeAspect="1"/>
          </p:cNvSpPr>
          <p:nvPr>
            <p:ph type="sldImg"/>
          </p:nvPr>
        </p:nvSpPr>
        <p:spPr>
          <a:xfrm>
            <a:off x="1538288" y="828675"/>
            <a:ext cx="3729037" cy="2797175"/>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3725" y="3613467"/>
            <a:ext cx="11762080" cy="1417320"/>
          </a:xfrm>
        </p:spPr>
        <p:txBody>
          <a:bodyPr/>
          <a:lstStyle>
            <a:lvl1pPr>
              <a:defRPr sz="4800"/>
            </a:lvl1pPr>
          </a:lstStyle>
          <a:p>
            <a:r>
              <a:rPr lang="en-US" smtClean="0"/>
              <a:t>Click to edit Master title style</a:t>
            </a:r>
            <a:endParaRPr lang="en-US"/>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Full Screen">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
            <a:ext cx="13011150" cy="8993187"/>
          </a:xfrm>
        </p:spPr>
        <p:txBody>
          <a:bodyPr/>
          <a:lstStyle/>
          <a:p>
            <a:pPr lvl="0"/>
            <a:r>
              <a:rPr lang="en-US" smtClean="0"/>
              <a:t>Click to edit Master text styles</a:t>
            </a:r>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598513" y="2146491"/>
            <a:ext cx="5724906" cy="66996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11"/>
          </p:nvPr>
        </p:nvSpPr>
        <p:spPr>
          <a:xfrm>
            <a:off x="6570631" y="2168172"/>
            <a:ext cx="5789962" cy="6699652"/>
          </a:xfrm>
        </p:spPr>
        <p:txBody>
          <a:bodyPr/>
          <a:lstStyle/>
          <a:p>
            <a:pPr lvl="0"/>
            <a:r>
              <a:rPr lang="en-US" smtClean="0"/>
              <a:t>Click to edit Master text styles</a:t>
            </a:r>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3725" y="3611880"/>
            <a:ext cx="11762080" cy="1417320"/>
          </a:xfrm>
        </p:spPr>
        <p:txBody>
          <a:bodyPr/>
          <a:lstStyle/>
          <a:p>
            <a:r>
              <a:rPr lang="en-US" smtClean="0"/>
              <a:t>Click to edit Master title style</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Full Screen">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
            <a:ext cx="13011150" cy="8993187"/>
          </a:xfrm>
        </p:spPr>
        <p:txBody>
          <a:bodyPr/>
          <a:lstStyle/>
          <a:p>
            <a:pPr lvl="0"/>
            <a:r>
              <a:rPr lang="en-US" smtClean="0"/>
              <a:t>Click to edit Master text styles</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598513" y="2146491"/>
            <a:ext cx="5724906" cy="66996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11"/>
          </p:nvPr>
        </p:nvSpPr>
        <p:spPr>
          <a:xfrm>
            <a:off x="6570631" y="2168172"/>
            <a:ext cx="5789962" cy="6699652"/>
          </a:xfrm>
        </p:spPr>
        <p:txBody>
          <a:body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cstate="print">
            <a:lum/>
          </a:blip>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93725" y="364254"/>
            <a:ext cx="11762080" cy="1417320"/>
          </a:xfrm>
          <a:prstGeom prst="rect">
            <a:avLst/>
          </a:prstGeom>
          <a:noFill/>
          <a:ln w="12700">
            <a:noFill/>
            <a:miter lim="800000"/>
            <a:headEnd/>
            <a:tailEnd/>
          </a:ln>
        </p:spPr>
        <p:txBody>
          <a:bodyPr vert="horz" wrap="square" lIns="0" tIns="0" rIns="0" bIns="0" numCol="1" anchor="ctr" anchorCtr="0" compatLnSpc="1">
            <a:prstTxWarp prst="textNoShape">
              <a:avLst/>
            </a:prstTxWarp>
          </a:bodyPr>
          <a:lstStyle/>
          <a:p>
            <a:pPr lvl="0"/>
            <a:r>
              <a:rPr lang="en-US" smtClean="0">
                <a:sym typeface="Arial" pitchFamily="34" charset="0"/>
              </a:rPr>
              <a:t>Click to edit Master title style</a:t>
            </a:r>
            <a:endParaRPr lang="en-US" dirty="0" smtClean="0">
              <a:sym typeface="Arial" pitchFamily="34" charset="0"/>
            </a:endParaRPr>
          </a:p>
        </p:txBody>
      </p:sp>
      <p:sp>
        <p:nvSpPr>
          <p:cNvPr id="1027" name="Rectangle 2"/>
          <p:cNvSpPr>
            <a:spLocks noGrp="1" noChangeArrowheads="1"/>
          </p:cNvSpPr>
          <p:nvPr>
            <p:ph type="body" idx="1"/>
          </p:nvPr>
        </p:nvSpPr>
        <p:spPr bwMode="auto">
          <a:xfrm>
            <a:off x="593725" y="2146491"/>
            <a:ext cx="11762080" cy="6699652"/>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endParaRPr lang="en-US" dirty="0" smtClean="0">
              <a:sym typeface="Arial" pitchFamily="34" charset="0"/>
            </a:endParaRPr>
          </a:p>
        </p:txBody>
      </p:sp>
      <p:pic>
        <p:nvPicPr>
          <p:cNvPr id="5" name="Picture 4" descr="au2009_ppt_footer_general_v2.png"/>
          <p:cNvPicPr>
            <a:picLocks noChangeAspect="1"/>
          </p:cNvPicPr>
          <p:nvPr userDrawn="1"/>
        </p:nvPicPr>
        <p:blipFill>
          <a:blip r:embed="rId7" cstate="print"/>
          <a:stretch>
            <a:fillRect/>
          </a:stretch>
        </p:blipFill>
        <p:spPr>
          <a:xfrm>
            <a:off x="0" y="8982453"/>
            <a:ext cx="13011150" cy="774322"/>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p:timing>
    <p:tnLst>
      <p:par>
        <p:cTn id="1" dur="indefinite" restart="never" nodeType="tmRoot"/>
      </p:par>
    </p:tnLst>
  </p:timing>
  <p:txStyles>
    <p:titleStyle>
      <a:lvl1pPr algn="l" rtl="0" eaLnBrk="1" fontAlgn="base" hangingPunct="1">
        <a:spcBef>
          <a:spcPct val="0"/>
        </a:spcBef>
        <a:spcAft>
          <a:spcPct val="0"/>
        </a:spcAft>
        <a:defRPr sz="4000" b="1" baseline="0">
          <a:solidFill>
            <a:srgbClr val="FFFFFF"/>
          </a:solidFill>
          <a:latin typeface="+mj-lt"/>
          <a:ea typeface="+mj-ea"/>
          <a:cs typeface="+mj-cs"/>
          <a:sym typeface="Arial" pitchFamily="34" charset="0"/>
        </a:defRPr>
      </a:lvl1pPr>
      <a:lvl2pPr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pitchFamily="34" charset="0"/>
        </a:defRPr>
      </a:lvl2pPr>
      <a:lvl3pPr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pitchFamily="34" charset="0"/>
        </a:defRPr>
      </a:lvl3pPr>
      <a:lvl4pPr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pitchFamily="34" charset="0"/>
        </a:defRPr>
      </a:lvl4pPr>
      <a:lvl5pPr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pitchFamily="34" charset="0"/>
        </a:defRPr>
      </a:lvl5pPr>
      <a:lvl6pPr marL="457358"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6pPr>
      <a:lvl7pPr marL="914715"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7pPr>
      <a:lvl8pPr marL="1372071"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8pPr>
      <a:lvl9pPr marL="1829429"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9pPr>
    </p:titleStyle>
    <p:bodyStyle>
      <a:lvl1pPr marL="284147" indent="-284147" algn="l" rtl="0" eaLnBrk="1" fontAlgn="base" hangingPunct="1">
        <a:spcBef>
          <a:spcPts val="499"/>
        </a:spcBef>
        <a:spcAft>
          <a:spcPct val="0"/>
        </a:spcAft>
        <a:buClr>
          <a:srgbClr val="FFFFFF"/>
        </a:buClr>
        <a:buSzPct val="80000"/>
        <a:buFont typeface="Wingdings" pitchFamily="2" charset="2"/>
        <a:buChar char="§"/>
        <a:defRPr sz="3200">
          <a:solidFill>
            <a:srgbClr val="FFFFFF"/>
          </a:solidFill>
          <a:latin typeface="+mn-lt"/>
          <a:ea typeface="+mn-ea"/>
          <a:cs typeface="+mn-cs"/>
          <a:sym typeface="Arial" pitchFamily="34" charset="0"/>
        </a:defRPr>
      </a:lvl1pPr>
      <a:lvl2pPr marL="568293" indent="-284147" algn="l" rtl="0" eaLnBrk="1" fontAlgn="base" hangingPunct="1">
        <a:spcBef>
          <a:spcPts val="499"/>
        </a:spcBef>
        <a:spcAft>
          <a:spcPct val="0"/>
        </a:spcAft>
        <a:buClr>
          <a:srgbClr val="FFFFFF"/>
        </a:buClr>
        <a:buSzPct val="80000"/>
        <a:buFont typeface="Wingdings" pitchFamily="2" charset="2"/>
        <a:buChar char="§"/>
        <a:defRPr sz="2800">
          <a:solidFill>
            <a:srgbClr val="FFFFFF"/>
          </a:solidFill>
          <a:latin typeface="+mn-lt"/>
          <a:ea typeface="+mn-ea"/>
          <a:cs typeface="+mn-cs"/>
          <a:sym typeface="Arial" pitchFamily="34" charset="0"/>
        </a:defRPr>
      </a:lvl2pPr>
      <a:lvl3pPr marL="909588" indent="-255573" algn="l" rtl="0" eaLnBrk="1" fontAlgn="base" hangingPunct="1">
        <a:spcBef>
          <a:spcPts val="400"/>
        </a:spcBef>
        <a:spcAft>
          <a:spcPct val="0"/>
        </a:spcAft>
        <a:buClr>
          <a:srgbClr val="FFFFFF"/>
        </a:buClr>
        <a:buSzPct val="80000"/>
        <a:buFont typeface="Wingdings" pitchFamily="2" charset="2"/>
        <a:buChar char="§"/>
        <a:defRPr sz="2400">
          <a:solidFill>
            <a:srgbClr val="FFFFFF"/>
          </a:solidFill>
          <a:latin typeface="+mn-lt"/>
          <a:ea typeface="+mn-ea"/>
          <a:cs typeface="+mn-cs"/>
          <a:sym typeface="Arial" pitchFamily="34" charset="0"/>
        </a:defRPr>
      </a:lvl3pPr>
      <a:lvl4pPr marL="1422321" indent="-228587" algn="l" rtl="0" eaLnBrk="1" fontAlgn="base" hangingPunct="1">
        <a:spcBef>
          <a:spcPts val="300"/>
        </a:spcBef>
        <a:spcAft>
          <a:spcPct val="0"/>
        </a:spcAft>
        <a:buClr>
          <a:srgbClr val="FFFFFF"/>
        </a:buClr>
        <a:buSzPct val="80000"/>
        <a:buFont typeface="Wingdings" pitchFamily="2" charset="2"/>
        <a:buChar char="§"/>
        <a:defRPr sz="2100">
          <a:solidFill>
            <a:srgbClr val="FFFFFF"/>
          </a:solidFill>
          <a:latin typeface="+mn-lt"/>
          <a:ea typeface="+mn-ea"/>
          <a:cs typeface="+mn-cs"/>
          <a:sym typeface="Arial" pitchFamily="34" charset="0"/>
        </a:defRPr>
      </a:lvl4pPr>
      <a:lvl5pPr marL="1877908" indent="-206363" algn="l" rtl="0" eaLnBrk="1" fontAlgn="base" hangingPunct="1">
        <a:spcBef>
          <a:spcPts val="300"/>
        </a:spcBef>
        <a:spcAft>
          <a:spcPct val="0"/>
        </a:spcAft>
        <a:buClr>
          <a:srgbClr val="FFFFFF"/>
        </a:buClr>
        <a:buSzPct val="80000"/>
        <a:buFont typeface="Wingdings" pitchFamily="2" charset="2"/>
        <a:buChar char="§"/>
        <a:defRPr sz="2000">
          <a:solidFill>
            <a:srgbClr val="FFFFFF"/>
          </a:solidFill>
          <a:latin typeface="+mn-lt"/>
          <a:ea typeface="+mn-ea"/>
          <a:cs typeface="+mn-cs"/>
          <a:sym typeface="Arial" pitchFamily="34" charset="0"/>
        </a:defRPr>
      </a:lvl5pPr>
      <a:lvl6pPr marL="2336016" indent="-206447"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6pPr>
      <a:lvl7pPr marL="2793373" indent="-206447"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7pPr>
      <a:lvl8pPr marL="3250731" indent="-206447"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8pPr>
      <a:lvl9pPr marL="3708087" indent="-206447"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9pPr>
    </p:bodyStyle>
    <p:otherStyle>
      <a:defPPr>
        <a:defRPr lang="en-US"/>
      </a:defPPr>
      <a:lvl1pPr marL="0" algn="l" defTabSz="914715" rtl="0" eaLnBrk="1" latinLnBrk="0" hangingPunct="1">
        <a:defRPr sz="1800" kern="1200">
          <a:solidFill>
            <a:schemeClr val="tx1"/>
          </a:solidFill>
          <a:latin typeface="+mn-lt"/>
          <a:ea typeface="+mn-ea"/>
          <a:cs typeface="+mn-cs"/>
        </a:defRPr>
      </a:lvl1pPr>
      <a:lvl2pPr marL="457358" algn="l" defTabSz="914715" rtl="0" eaLnBrk="1" latinLnBrk="0" hangingPunct="1">
        <a:defRPr sz="1800" kern="1200">
          <a:solidFill>
            <a:schemeClr val="tx1"/>
          </a:solidFill>
          <a:latin typeface="+mn-lt"/>
          <a:ea typeface="+mn-ea"/>
          <a:cs typeface="+mn-cs"/>
        </a:defRPr>
      </a:lvl2pPr>
      <a:lvl3pPr marL="914715" algn="l" defTabSz="914715" rtl="0" eaLnBrk="1" latinLnBrk="0" hangingPunct="1">
        <a:defRPr sz="1800" kern="1200">
          <a:solidFill>
            <a:schemeClr val="tx1"/>
          </a:solidFill>
          <a:latin typeface="+mn-lt"/>
          <a:ea typeface="+mn-ea"/>
          <a:cs typeface="+mn-cs"/>
        </a:defRPr>
      </a:lvl3pPr>
      <a:lvl4pPr marL="1372071" algn="l" defTabSz="914715" rtl="0" eaLnBrk="1" latinLnBrk="0" hangingPunct="1">
        <a:defRPr sz="1800" kern="1200">
          <a:solidFill>
            <a:schemeClr val="tx1"/>
          </a:solidFill>
          <a:latin typeface="+mn-lt"/>
          <a:ea typeface="+mn-ea"/>
          <a:cs typeface="+mn-cs"/>
        </a:defRPr>
      </a:lvl4pPr>
      <a:lvl5pPr marL="1829429" algn="l" defTabSz="914715" rtl="0" eaLnBrk="1" latinLnBrk="0" hangingPunct="1">
        <a:defRPr sz="1800" kern="1200">
          <a:solidFill>
            <a:schemeClr val="tx1"/>
          </a:solidFill>
          <a:latin typeface="+mn-lt"/>
          <a:ea typeface="+mn-ea"/>
          <a:cs typeface="+mn-cs"/>
        </a:defRPr>
      </a:lvl5pPr>
      <a:lvl6pPr marL="2286785" algn="l" defTabSz="914715" rtl="0" eaLnBrk="1" latinLnBrk="0" hangingPunct="1">
        <a:defRPr sz="1800" kern="1200">
          <a:solidFill>
            <a:schemeClr val="tx1"/>
          </a:solidFill>
          <a:latin typeface="+mn-lt"/>
          <a:ea typeface="+mn-ea"/>
          <a:cs typeface="+mn-cs"/>
        </a:defRPr>
      </a:lvl6pPr>
      <a:lvl7pPr marL="2744143" algn="l" defTabSz="914715" rtl="0" eaLnBrk="1" latinLnBrk="0" hangingPunct="1">
        <a:defRPr sz="1800" kern="1200">
          <a:solidFill>
            <a:schemeClr val="tx1"/>
          </a:solidFill>
          <a:latin typeface="+mn-lt"/>
          <a:ea typeface="+mn-ea"/>
          <a:cs typeface="+mn-cs"/>
        </a:defRPr>
      </a:lvl7pPr>
      <a:lvl8pPr marL="3201501" algn="l" defTabSz="914715" rtl="0" eaLnBrk="1" latinLnBrk="0" hangingPunct="1">
        <a:defRPr sz="1800" kern="1200">
          <a:solidFill>
            <a:schemeClr val="tx1"/>
          </a:solidFill>
          <a:latin typeface="+mn-lt"/>
          <a:ea typeface="+mn-ea"/>
          <a:cs typeface="+mn-cs"/>
        </a:defRPr>
      </a:lvl8pPr>
      <a:lvl9pPr marL="3658857" algn="l" defTabSz="91471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93725" y="364254"/>
            <a:ext cx="11762080" cy="1417320"/>
          </a:xfrm>
          <a:prstGeom prst="rect">
            <a:avLst/>
          </a:prstGeom>
          <a:noFill/>
          <a:ln w="12700">
            <a:noFill/>
            <a:miter lim="800000"/>
            <a:headEnd/>
            <a:tailEnd/>
          </a:ln>
        </p:spPr>
        <p:txBody>
          <a:bodyPr vert="horz" wrap="square" lIns="0" tIns="0" rIns="0" bIns="0" numCol="1" anchor="ctr" anchorCtr="0" compatLnSpc="1">
            <a:prstTxWarp prst="textNoShape">
              <a:avLst/>
            </a:prstTxWarp>
          </a:bodyPr>
          <a:lstStyle/>
          <a:p>
            <a:pPr lvl="0"/>
            <a:r>
              <a:rPr lang="en-US" smtClean="0">
                <a:sym typeface="Arial" pitchFamily="34" charset="0"/>
              </a:rPr>
              <a:t>Click to edit Master title style</a:t>
            </a:r>
            <a:endParaRPr lang="en-US" dirty="0" smtClean="0">
              <a:sym typeface="Arial" pitchFamily="34" charset="0"/>
            </a:endParaRPr>
          </a:p>
        </p:txBody>
      </p:sp>
      <p:sp>
        <p:nvSpPr>
          <p:cNvPr id="1027" name="Rectangle 2"/>
          <p:cNvSpPr>
            <a:spLocks noGrp="1" noChangeArrowheads="1"/>
          </p:cNvSpPr>
          <p:nvPr>
            <p:ph type="body" idx="1"/>
          </p:nvPr>
        </p:nvSpPr>
        <p:spPr bwMode="auto">
          <a:xfrm>
            <a:off x="593725" y="2146491"/>
            <a:ext cx="11762080" cy="6699652"/>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endParaRPr lang="en-US" dirty="0" smtClean="0">
              <a:sym typeface="Arial" pitchFamily="34" charset="0"/>
            </a:endParaRPr>
          </a:p>
        </p:txBody>
      </p:sp>
      <p:pic>
        <p:nvPicPr>
          <p:cNvPr id="5" name="Picture 4" descr="au2009_ppt_footer_general_v2.png"/>
          <p:cNvPicPr>
            <a:picLocks noChangeAspect="1"/>
          </p:cNvPicPr>
          <p:nvPr userDrawn="1"/>
        </p:nvPicPr>
        <p:blipFill>
          <a:blip r:embed="rId6" cstate="print"/>
          <a:stretch>
            <a:fillRect/>
          </a:stretch>
        </p:blipFill>
        <p:spPr>
          <a:xfrm>
            <a:off x="0" y="8982453"/>
            <a:ext cx="13011150" cy="774322"/>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transition/>
  <p:txStyles>
    <p:titleStyle>
      <a:lvl1pPr algn="l" rtl="0" eaLnBrk="1" fontAlgn="base" hangingPunct="1">
        <a:spcBef>
          <a:spcPct val="0"/>
        </a:spcBef>
        <a:spcAft>
          <a:spcPct val="0"/>
        </a:spcAft>
        <a:defRPr sz="4000" b="1" baseline="0">
          <a:solidFill>
            <a:schemeClr val="tx1"/>
          </a:solidFill>
          <a:latin typeface="+mj-lt"/>
          <a:ea typeface="+mj-ea"/>
          <a:cs typeface="+mj-cs"/>
          <a:sym typeface="Arial" pitchFamily="34" charset="0"/>
        </a:defRPr>
      </a:lvl1pPr>
      <a:lvl2pPr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pitchFamily="34" charset="0"/>
        </a:defRPr>
      </a:lvl2pPr>
      <a:lvl3pPr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pitchFamily="34" charset="0"/>
        </a:defRPr>
      </a:lvl3pPr>
      <a:lvl4pPr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pitchFamily="34" charset="0"/>
        </a:defRPr>
      </a:lvl4pPr>
      <a:lvl5pPr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pitchFamily="34" charset="0"/>
        </a:defRPr>
      </a:lvl5pPr>
      <a:lvl6pPr marL="457358"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6pPr>
      <a:lvl7pPr marL="914715"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7pPr>
      <a:lvl8pPr marL="1372071"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8pPr>
      <a:lvl9pPr marL="1829429"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9pPr>
    </p:titleStyle>
    <p:bodyStyle>
      <a:lvl1pPr marL="284147" indent="-284147" algn="l" rtl="0" eaLnBrk="1" fontAlgn="base" hangingPunct="1">
        <a:spcBef>
          <a:spcPts val="499"/>
        </a:spcBef>
        <a:spcAft>
          <a:spcPct val="0"/>
        </a:spcAft>
        <a:buClr>
          <a:schemeClr val="tx2"/>
        </a:buClr>
        <a:buSzPct val="80000"/>
        <a:buFont typeface="Wingdings" pitchFamily="2" charset="2"/>
        <a:buChar char="§"/>
        <a:defRPr sz="3200">
          <a:solidFill>
            <a:schemeClr val="tx1"/>
          </a:solidFill>
          <a:latin typeface="+mn-lt"/>
          <a:ea typeface="+mn-ea"/>
          <a:cs typeface="+mn-cs"/>
          <a:sym typeface="Arial" pitchFamily="34" charset="0"/>
        </a:defRPr>
      </a:lvl1pPr>
      <a:lvl2pPr marL="568293" indent="-284147" algn="l" rtl="0" eaLnBrk="1" fontAlgn="base" hangingPunct="1">
        <a:spcBef>
          <a:spcPts val="499"/>
        </a:spcBef>
        <a:spcAft>
          <a:spcPct val="0"/>
        </a:spcAft>
        <a:buClr>
          <a:schemeClr val="tx2"/>
        </a:buClr>
        <a:buSzPct val="80000"/>
        <a:buFont typeface="Wingdings" pitchFamily="2" charset="2"/>
        <a:buChar char="§"/>
        <a:defRPr sz="2800">
          <a:solidFill>
            <a:schemeClr val="tx1"/>
          </a:solidFill>
          <a:latin typeface="+mn-lt"/>
          <a:ea typeface="+mn-ea"/>
          <a:cs typeface="+mn-cs"/>
          <a:sym typeface="Arial" pitchFamily="34" charset="0"/>
        </a:defRPr>
      </a:lvl2pPr>
      <a:lvl3pPr marL="909588" indent="-255573" algn="l" rtl="0" eaLnBrk="1" fontAlgn="base" hangingPunct="1">
        <a:spcBef>
          <a:spcPts val="400"/>
        </a:spcBef>
        <a:spcAft>
          <a:spcPct val="0"/>
        </a:spcAft>
        <a:buClr>
          <a:schemeClr val="tx2"/>
        </a:buClr>
        <a:buSzPct val="80000"/>
        <a:buFont typeface="Wingdings" pitchFamily="2" charset="2"/>
        <a:buChar char="§"/>
        <a:defRPr sz="2400">
          <a:solidFill>
            <a:schemeClr val="tx1"/>
          </a:solidFill>
          <a:latin typeface="+mn-lt"/>
          <a:ea typeface="+mn-ea"/>
          <a:cs typeface="+mn-cs"/>
          <a:sym typeface="Arial" pitchFamily="34" charset="0"/>
        </a:defRPr>
      </a:lvl3pPr>
      <a:lvl4pPr marL="1422321" indent="-228587" algn="l" rtl="0" eaLnBrk="1" fontAlgn="base" hangingPunct="1">
        <a:spcBef>
          <a:spcPts val="300"/>
        </a:spcBef>
        <a:spcAft>
          <a:spcPct val="0"/>
        </a:spcAft>
        <a:buClr>
          <a:schemeClr val="tx2"/>
        </a:buClr>
        <a:buSzPct val="80000"/>
        <a:buFont typeface="Wingdings" pitchFamily="2" charset="2"/>
        <a:buChar char="§"/>
        <a:defRPr sz="2100">
          <a:solidFill>
            <a:schemeClr val="tx1"/>
          </a:solidFill>
          <a:latin typeface="+mn-lt"/>
          <a:ea typeface="+mn-ea"/>
          <a:cs typeface="+mn-cs"/>
          <a:sym typeface="Arial" pitchFamily="34" charset="0"/>
        </a:defRPr>
      </a:lvl4pPr>
      <a:lvl5pPr marL="1877908" indent="-206363" algn="l" rtl="0" eaLnBrk="1" fontAlgn="base" hangingPunct="1">
        <a:spcBef>
          <a:spcPts val="300"/>
        </a:spcBef>
        <a:spcAft>
          <a:spcPct val="0"/>
        </a:spcAft>
        <a:buClr>
          <a:schemeClr val="tx2"/>
        </a:buClr>
        <a:buSzPct val="80000"/>
        <a:buFont typeface="Wingdings" pitchFamily="2" charset="2"/>
        <a:buChar char="§"/>
        <a:defRPr sz="2000">
          <a:solidFill>
            <a:schemeClr val="tx1"/>
          </a:solidFill>
          <a:latin typeface="+mn-lt"/>
          <a:ea typeface="+mn-ea"/>
          <a:cs typeface="+mn-cs"/>
          <a:sym typeface="Arial" pitchFamily="34" charset="0"/>
        </a:defRPr>
      </a:lvl5pPr>
      <a:lvl6pPr marL="2336016" indent="-206447"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6pPr>
      <a:lvl7pPr marL="2793373" indent="-206447"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7pPr>
      <a:lvl8pPr marL="3250731" indent="-206447"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8pPr>
      <a:lvl9pPr marL="3708087" indent="-206447"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9pPr>
    </p:bodyStyle>
    <p:otherStyle>
      <a:defPPr>
        <a:defRPr lang="en-US"/>
      </a:defPPr>
      <a:lvl1pPr marL="0" algn="l" defTabSz="914715" rtl="0" eaLnBrk="1" latinLnBrk="0" hangingPunct="1">
        <a:defRPr sz="1800" kern="1200">
          <a:solidFill>
            <a:schemeClr val="tx1"/>
          </a:solidFill>
          <a:latin typeface="+mn-lt"/>
          <a:ea typeface="+mn-ea"/>
          <a:cs typeface="+mn-cs"/>
        </a:defRPr>
      </a:lvl1pPr>
      <a:lvl2pPr marL="457358" algn="l" defTabSz="914715" rtl="0" eaLnBrk="1" latinLnBrk="0" hangingPunct="1">
        <a:defRPr sz="1800" kern="1200">
          <a:solidFill>
            <a:schemeClr val="tx1"/>
          </a:solidFill>
          <a:latin typeface="+mn-lt"/>
          <a:ea typeface="+mn-ea"/>
          <a:cs typeface="+mn-cs"/>
        </a:defRPr>
      </a:lvl2pPr>
      <a:lvl3pPr marL="914715" algn="l" defTabSz="914715" rtl="0" eaLnBrk="1" latinLnBrk="0" hangingPunct="1">
        <a:defRPr sz="1800" kern="1200">
          <a:solidFill>
            <a:schemeClr val="tx1"/>
          </a:solidFill>
          <a:latin typeface="+mn-lt"/>
          <a:ea typeface="+mn-ea"/>
          <a:cs typeface="+mn-cs"/>
        </a:defRPr>
      </a:lvl3pPr>
      <a:lvl4pPr marL="1372071" algn="l" defTabSz="914715" rtl="0" eaLnBrk="1" latinLnBrk="0" hangingPunct="1">
        <a:defRPr sz="1800" kern="1200">
          <a:solidFill>
            <a:schemeClr val="tx1"/>
          </a:solidFill>
          <a:latin typeface="+mn-lt"/>
          <a:ea typeface="+mn-ea"/>
          <a:cs typeface="+mn-cs"/>
        </a:defRPr>
      </a:lvl4pPr>
      <a:lvl5pPr marL="1829429" algn="l" defTabSz="914715" rtl="0" eaLnBrk="1" latinLnBrk="0" hangingPunct="1">
        <a:defRPr sz="1800" kern="1200">
          <a:solidFill>
            <a:schemeClr val="tx1"/>
          </a:solidFill>
          <a:latin typeface="+mn-lt"/>
          <a:ea typeface="+mn-ea"/>
          <a:cs typeface="+mn-cs"/>
        </a:defRPr>
      </a:lvl5pPr>
      <a:lvl6pPr marL="2286785" algn="l" defTabSz="914715" rtl="0" eaLnBrk="1" latinLnBrk="0" hangingPunct="1">
        <a:defRPr sz="1800" kern="1200">
          <a:solidFill>
            <a:schemeClr val="tx1"/>
          </a:solidFill>
          <a:latin typeface="+mn-lt"/>
          <a:ea typeface="+mn-ea"/>
          <a:cs typeface="+mn-cs"/>
        </a:defRPr>
      </a:lvl6pPr>
      <a:lvl7pPr marL="2744143" algn="l" defTabSz="914715" rtl="0" eaLnBrk="1" latinLnBrk="0" hangingPunct="1">
        <a:defRPr sz="1800" kern="1200">
          <a:solidFill>
            <a:schemeClr val="tx1"/>
          </a:solidFill>
          <a:latin typeface="+mn-lt"/>
          <a:ea typeface="+mn-ea"/>
          <a:cs typeface="+mn-cs"/>
        </a:defRPr>
      </a:lvl7pPr>
      <a:lvl8pPr marL="3201501" algn="l" defTabSz="914715" rtl="0" eaLnBrk="1" latinLnBrk="0" hangingPunct="1">
        <a:defRPr sz="1800" kern="1200">
          <a:solidFill>
            <a:schemeClr val="tx1"/>
          </a:solidFill>
          <a:latin typeface="+mn-lt"/>
          <a:ea typeface="+mn-ea"/>
          <a:cs typeface="+mn-cs"/>
        </a:defRPr>
      </a:lvl8pPr>
      <a:lvl9pPr marL="3658857" algn="l" defTabSz="91471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mailto:lee.ambrosius@autodesk.com" TargetMode="Externa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u2009_crop3.png"/>
          <p:cNvPicPr>
            <a:picLocks noChangeAspect="1"/>
          </p:cNvPicPr>
          <p:nvPr/>
        </p:nvPicPr>
        <p:blipFill>
          <a:blip r:embed="rId3" cstate="print"/>
          <a:stretch>
            <a:fillRect/>
          </a:stretch>
        </p:blipFill>
        <p:spPr>
          <a:xfrm>
            <a:off x="-14515" y="0"/>
            <a:ext cx="13030200" cy="8987660"/>
          </a:xfrm>
          <a:prstGeom prst="rect">
            <a:avLst/>
          </a:prstGeom>
        </p:spPr>
      </p:pic>
      <p:sp>
        <p:nvSpPr>
          <p:cNvPr id="5" name="Rectangle 4"/>
          <p:cNvSpPr/>
          <p:nvPr/>
        </p:nvSpPr>
        <p:spPr bwMode="ltGray">
          <a:xfrm>
            <a:off x="2" y="4572000"/>
            <a:ext cx="13011149" cy="4421187"/>
          </a:xfrm>
          <a:prstGeom prst="rect">
            <a:avLst/>
          </a:prstGeom>
          <a:solidFill>
            <a:schemeClr val="bg1">
              <a:alpha val="75000"/>
            </a:schemeClr>
          </a:solidFill>
          <a:ln w="25400" cap="flat" cmpd="sng" algn="ctr">
            <a:noFill/>
            <a:prstDash val="solid"/>
            <a:round/>
            <a:headEnd type="none" w="med" len="med"/>
            <a:tailEnd type="none" w="med" len="med"/>
          </a:ln>
          <a:effectLst/>
        </p:spPr>
        <p:txBody>
          <a:bodyPr vert="horz" wrap="square" lIns="91435" tIns="45717" rIns="91435" bIns="45717" numCol="1" rtlCol="0" anchor="t" anchorCtr="0" compatLnSpc="1">
            <a:prstTxWarp prst="textNoShape">
              <a:avLst/>
            </a:prstTxWarp>
          </a:bodyPr>
          <a:lstStyle/>
          <a:p>
            <a:pPr algn="ctr" defTabSz="914348"/>
            <a:endParaRPr lang="en-US" sz="3100" dirty="0" smtClean="0">
              <a:solidFill>
                <a:schemeClr val="bg1"/>
              </a:solidFill>
              <a:latin typeface="Gill Sans" charset="0"/>
              <a:ea typeface="ヒラギノ角ゴ Pro W3" charset="0"/>
              <a:cs typeface="ヒラギノ角ゴ Pro W3" charset="0"/>
              <a:sym typeface="Gill Sans" charset="0"/>
            </a:endParaRPr>
          </a:p>
        </p:txBody>
      </p:sp>
      <p:sp>
        <p:nvSpPr>
          <p:cNvPr id="2051" name="Rectangle 3"/>
          <p:cNvSpPr>
            <a:spLocks noGrp="1" noChangeArrowheads="1"/>
          </p:cNvSpPr>
          <p:nvPr>
            <p:ph type="title"/>
          </p:nvPr>
        </p:nvSpPr>
        <p:spPr>
          <a:xfrm>
            <a:off x="561975" y="5029200"/>
            <a:ext cx="11887200" cy="1754187"/>
          </a:xfrm>
        </p:spPr>
        <p:txBody>
          <a:bodyPr anchor="t"/>
          <a:lstStyle/>
          <a:p>
            <a:r>
              <a:rPr lang="en-US" sz="4800" dirty="0" smtClean="0"/>
              <a:t>CP318-4: Taking a Look at the Sheet Set Object With VB.NET</a:t>
            </a:r>
          </a:p>
        </p:txBody>
      </p:sp>
      <p:sp>
        <p:nvSpPr>
          <p:cNvPr id="2052" name="Rectangle 4"/>
          <p:cNvSpPr>
            <a:spLocks noGrp="1" noChangeArrowheads="1"/>
          </p:cNvSpPr>
          <p:nvPr>
            <p:ph idx="1"/>
          </p:nvPr>
        </p:nvSpPr>
        <p:spPr>
          <a:xfrm>
            <a:off x="561975" y="6859587"/>
            <a:ext cx="9034109" cy="1447800"/>
          </a:xfrm>
        </p:spPr>
        <p:txBody>
          <a:bodyPr/>
          <a:lstStyle/>
          <a:p>
            <a:pPr marL="0" indent="0">
              <a:spcBef>
                <a:spcPct val="0"/>
              </a:spcBef>
              <a:buNone/>
            </a:pPr>
            <a:r>
              <a:rPr lang="en-US" dirty="0" smtClean="0"/>
              <a:t>Lee Ambrosius</a:t>
            </a:r>
          </a:p>
          <a:p>
            <a:pPr marL="0" indent="0">
              <a:spcBef>
                <a:spcPts val="201"/>
              </a:spcBef>
              <a:buNone/>
            </a:pPr>
            <a:r>
              <a:rPr lang="en-US" sz="2400" dirty="0" smtClean="0"/>
              <a:t>Autodesk, Inc</a:t>
            </a:r>
          </a:p>
          <a:p>
            <a:pPr marL="0" indent="0">
              <a:spcBef>
                <a:spcPts val="201"/>
              </a:spcBef>
              <a:buNone/>
            </a:pPr>
            <a:r>
              <a:rPr lang="en-US" sz="2400" dirty="0" smtClean="0"/>
              <a:t>Sr. Technical Writer</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Referencing the Sheet Set Object</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buNone/>
              <a:tabLst>
                <a:tab pos="2859088" algn="l"/>
              </a:tabLst>
              <a:defRPr/>
            </a:pPr>
            <a:r>
              <a:rPr lang="en-US" dirty="0" smtClean="0"/>
              <a:t>After you reference “AcSmComponents18 1.0 Type Library”, you need to use the Imports statement in order to use the Sheet Set object in your project.  The Imports statement will look like:</a:t>
            </a:r>
          </a:p>
          <a:p>
            <a:pPr marL="0" indent="0">
              <a:buNone/>
              <a:tabLst>
                <a:tab pos="2859088" algn="l"/>
              </a:tabLst>
              <a:defRPr/>
            </a:pPr>
            <a:endParaRPr lang="en-US" dirty="0" smtClean="0"/>
          </a:p>
          <a:p>
            <a:pPr marL="0" indent="0">
              <a:buNone/>
              <a:tabLst>
                <a:tab pos="2859088" algn="l"/>
              </a:tabLst>
              <a:defRPr/>
            </a:pPr>
            <a:r>
              <a:rPr lang="en-US" dirty="0" smtClean="0"/>
              <a:t>Imports ACSMCOMPONENTS18Lib</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the Sheet Set Manager</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1200"/>
              </a:spcAft>
              <a:buNone/>
              <a:tabLst>
                <a:tab pos="2859088" algn="l"/>
              </a:tabLst>
              <a:defRPr/>
            </a:pPr>
            <a:r>
              <a:rPr lang="en-US" dirty="0" smtClean="0"/>
              <a:t>The Sheet Set Manager Object allows you to:</a:t>
            </a:r>
          </a:p>
          <a:p>
            <a:pPr>
              <a:spcBef>
                <a:spcPts val="0"/>
              </a:spcBef>
              <a:spcAft>
                <a:spcPts val="1200"/>
              </a:spcAft>
              <a:tabLst>
                <a:tab pos="2859088" algn="l"/>
              </a:tabLst>
              <a:defRPr/>
            </a:pPr>
            <a:r>
              <a:rPr lang="en-US" dirty="0" smtClean="0"/>
              <a:t>Step through the open sheet set database (</a:t>
            </a:r>
            <a:r>
              <a:rPr lang="en-US" dirty="0" err="1" smtClean="0">
                <a:solidFill>
                  <a:srgbClr val="00B0F0"/>
                </a:solidFill>
              </a:rPr>
              <a:t>GetDatabaseEnumerator</a:t>
            </a:r>
            <a:r>
              <a:rPr lang="en-US" dirty="0" smtClean="0"/>
              <a:t>)</a:t>
            </a:r>
          </a:p>
          <a:p>
            <a:pPr>
              <a:spcBef>
                <a:spcPts val="0"/>
              </a:spcBef>
              <a:spcAft>
                <a:spcPts val="1200"/>
              </a:spcAft>
              <a:tabLst>
                <a:tab pos="2859088" algn="l"/>
              </a:tabLst>
              <a:defRPr/>
            </a:pPr>
            <a:r>
              <a:rPr lang="en-US" dirty="0" smtClean="0"/>
              <a:t>Open a sheet set database (</a:t>
            </a:r>
            <a:r>
              <a:rPr lang="en-US" dirty="0" err="1" smtClean="0">
                <a:solidFill>
                  <a:srgbClr val="00B0F0"/>
                </a:solidFill>
              </a:rPr>
              <a:t>OpenDatabase</a:t>
            </a:r>
            <a:r>
              <a:rPr lang="en-US" dirty="0" smtClean="0"/>
              <a:t>)</a:t>
            </a:r>
          </a:p>
          <a:p>
            <a:pPr>
              <a:spcBef>
                <a:spcPts val="0"/>
              </a:spcBef>
              <a:spcAft>
                <a:spcPts val="1200"/>
              </a:spcAft>
              <a:tabLst>
                <a:tab pos="2859088" algn="l"/>
              </a:tabLst>
              <a:defRPr/>
            </a:pPr>
            <a:r>
              <a:rPr lang="en-US" dirty="0" smtClean="0"/>
              <a:t>Find an open sheet set database (</a:t>
            </a:r>
            <a:r>
              <a:rPr lang="en-US" dirty="0" err="1" smtClean="0">
                <a:solidFill>
                  <a:srgbClr val="00B0F0"/>
                </a:solidFill>
              </a:rPr>
              <a:t>FindOpenDatabase</a:t>
            </a:r>
            <a:r>
              <a:rPr lang="en-US" dirty="0" smtClean="0"/>
              <a:t>)</a:t>
            </a:r>
          </a:p>
          <a:p>
            <a:pPr>
              <a:spcBef>
                <a:spcPts val="0"/>
              </a:spcBef>
              <a:spcAft>
                <a:spcPts val="1200"/>
              </a:spcAft>
              <a:tabLst>
                <a:tab pos="2859088" algn="l"/>
              </a:tabLst>
              <a:defRPr/>
            </a:pPr>
            <a:r>
              <a:rPr lang="en-US" dirty="0" smtClean="0"/>
              <a:t>Create a sheet set database (</a:t>
            </a:r>
            <a:r>
              <a:rPr lang="en-US" dirty="0" err="1" smtClean="0">
                <a:solidFill>
                  <a:srgbClr val="00B0F0"/>
                </a:solidFill>
              </a:rPr>
              <a:t>CreateDatabase</a:t>
            </a:r>
            <a:r>
              <a:rPr lang="en-US" dirty="0" smtClean="0"/>
              <a:t>)</a:t>
            </a:r>
          </a:p>
          <a:p>
            <a:pPr>
              <a:spcBef>
                <a:spcPts val="0"/>
              </a:spcBef>
              <a:spcAft>
                <a:spcPts val="1200"/>
              </a:spcAft>
              <a:tabLst>
                <a:tab pos="2859088" algn="l"/>
              </a:tabLst>
              <a:defRPr/>
            </a:pPr>
            <a:r>
              <a:rPr lang="en-US" dirty="0" smtClean="0"/>
              <a:t>Close a sheet set database (</a:t>
            </a:r>
            <a:r>
              <a:rPr lang="en-US" dirty="0" smtClean="0">
                <a:solidFill>
                  <a:srgbClr val="00B0F0"/>
                </a:solidFill>
              </a:rPr>
              <a:t>Close</a:t>
            </a:r>
            <a:r>
              <a:rPr lang="en-US" dirty="0" smtClean="0"/>
              <a:t> and </a:t>
            </a:r>
            <a:r>
              <a:rPr lang="en-US" dirty="0" err="1" smtClean="0">
                <a:solidFill>
                  <a:srgbClr val="00B0F0"/>
                </a:solidFill>
              </a:rPr>
              <a:t>CloseAll</a:t>
            </a:r>
            <a:r>
              <a:rPr lang="en-US" dirty="0" smtClean="0"/>
              <a:t>)</a:t>
            </a:r>
          </a:p>
          <a:p>
            <a:pPr>
              <a:spcBef>
                <a:spcPts val="0"/>
              </a:spcBef>
              <a:spcAft>
                <a:spcPts val="1200"/>
              </a:spcAft>
              <a:tabLst>
                <a:tab pos="2859088" algn="l"/>
              </a:tabLst>
              <a:defRPr/>
            </a:pPr>
            <a:r>
              <a:rPr lang="en-US" dirty="0" smtClean="0"/>
              <a:t>Setup event handlers (</a:t>
            </a:r>
            <a:r>
              <a:rPr lang="en-US" dirty="0" smtClean="0">
                <a:solidFill>
                  <a:srgbClr val="00B0F0"/>
                </a:solidFill>
              </a:rPr>
              <a:t>Register</a:t>
            </a:r>
            <a:r>
              <a:rPr lang="en-US" dirty="0" smtClean="0"/>
              <a:t> and </a:t>
            </a:r>
            <a:r>
              <a:rPr lang="en-US" dirty="0" smtClean="0">
                <a:solidFill>
                  <a:srgbClr val="00B0F0"/>
                </a:solidFill>
              </a:rPr>
              <a:t>Unregister</a:t>
            </a:r>
            <a:r>
              <a:rPr lang="en-US" dirty="0" smtClean="0"/>
              <a:t>)</a:t>
            </a:r>
          </a:p>
          <a:p>
            <a:pPr marL="0" indent="0">
              <a:spcBef>
                <a:spcPts val="0"/>
              </a:spcBef>
              <a:spcAft>
                <a:spcPts val="1200"/>
              </a:spcAft>
              <a:buNone/>
              <a:tabLst>
                <a:tab pos="2859088" algn="l"/>
              </a:tabLst>
              <a:defRPr/>
            </a:pPr>
            <a:endParaRPr lang="en-US"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the Sheet Set Manager</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1200"/>
              </a:spcAft>
              <a:buNone/>
              <a:tabLst>
                <a:tab pos="2859088" algn="l"/>
              </a:tabLst>
              <a:defRPr/>
            </a:pPr>
            <a:r>
              <a:rPr lang="en-US" dirty="0" smtClean="0"/>
              <a:t>The following syntax shows how to reference the Sheet Set Manager object:</a:t>
            </a:r>
          </a:p>
          <a:p>
            <a:pPr marL="347663" lvl="1" indent="-233363">
              <a:spcAft>
                <a:spcPct val="5000"/>
              </a:spcAft>
              <a:buClr>
                <a:srgbClr val="004282"/>
              </a:buClr>
              <a:buNone/>
              <a:defRPr/>
            </a:pPr>
            <a:r>
              <a:rPr lang="en-US" sz="3200" b="1" dirty="0" smtClean="0">
                <a:solidFill>
                  <a:srgbClr val="92D050"/>
                </a:solidFill>
              </a:rPr>
              <a:t>	</a:t>
            </a:r>
            <a:r>
              <a:rPr lang="en-US" sz="3200" dirty="0" smtClean="0">
                <a:solidFill>
                  <a:srgbClr val="92D050"/>
                </a:solidFill>
              </a:rPr>
              <a:t>' Get a reference to the Sheet Set Manager object</a:t>
            </a:r>
          </a:p>
          <a:p>
            <a:pPr marL="347663" lvl="1" indent="-233363">
              <a:spcAft>
                <a:spcPct val="5000"/>
              </a:spcAft>
              <a:buClr>
                <a:srgbClr val="004282"/>
              </a:buClr>
              <a:buNone/>
              <a:defRPr/>
            </a:pPr>
            <a:r>
              <a:rPr lang="en-US" sz="3200" dirty="0" smtClean="0">
                <a:solidFill>
                  <a:srgbClr val="92D050"/>
                </a:solidFill>
              </a:rPr>
              <a:t>	</a:t>
            </a:r>
            <a:r>
              <a:rPr lang="en-US" sz="3200" dirty="0" smtClean="0">
                <a:solidFill>
                  <a:srgbClr val="00B0F0"/>
                </a:solidFill>
              </a:rPr>
              <a:t>Dim</a:t>
            </a:r>
            <a:r>
              <a:rPr lang="en-US" sz="3200" dirty="0" smtClean="0"/>
              <a:t> </a:t>
            </a:r>
            <a:r>
              <a:rPr lang="en-US" sz="3200" dirty="0" err="1" smtClean="0"/>
              <a:t>sheetSetManager</a:t>
            </a:r>
            <a:r>
              <a:rPr lang="en-US" sz="3200" dirty="0" smtClean="0"/>
              <a:t> </a:t>
            </a:r>
            <a:r>
              <a:rPr lang="en-US" sz="3200" dirty="0" smtClean="0">
                <a:solidFill>
                  <a:srgbClr val="00B0F0"/>
                </a:solidFill>
              </a:rPr>
              <a:t>As</a:t>
            </a:r>
            <a:r>
              <a:rPr lang="en-US" sz="3200" dirty="0" smtClean="0"/>
              <a:t> </a:t>
            </a:r>
            <a:r>
              <a:rPr lang="en-US" sz="3200" dirty="0" err="1" smtClean="0"/>
              <a:t>IAcSmSheetSetMgr</a:t>
            </a:r>
            <a:endParaRPr lang="en-US" sz="3200" dirty="0" smtClean="0"/>
          </a:p>
          <a:p>
            <a:pPr marL="347663" lvl="1" indent="-233363">
              <a:spcAft>
                <a:spcPct val="5000"/>
              </a:spcAft>
              <a:buClr>
                <a:srgbClr val="004282"/>
              </a:buClr>
              <a:buNone/>
              <a:defRPr/>
            </a:pPr>
            <a:r>
              <a:rPr lang="en-US" sz="3200" dirty="0" smtClean="0"/>
              <a:t>	</a:t>
            </a:r>
            <a:r>
              <a:rPr lang="en-US" sz="3200" dirty="0" err="1" smtClean="0"/>
              <a:t>sheetSetManager</a:t>
            </a:r>
            <a:r>
              <a:rPr lang="en-US" sz="3200" dirty="0" smtClean="0"/>
              <a:t> = </a:t>
            </a:r>
            <a:r>
              <a:rPr lang="en-US" sz="3200" dirty="0" smtClean="0">
                <a:solidFill>
                  <a:srgbClr val="00B0F0"/>
                </a:solidFill>
              </a:rPr>
              <a:t>New</a:t>
            </a:r>
            <a:r>
              <a:rPr lang="en-US" sz="3200" dirty="0" smtClean="0"/>
              <a:t> </a:t>
            </a:r>
            <a:r>
              <a:rPr lang="en-US" sz="3200" dirty="0" err="1" smtClean="0"/>
              <a:t>AcSmSheetSetMgr</a:t>
            </a:r>
            <a:endParaRPr lang="en-US" sz="3200" dirty="0" smtClean="0"/>
          </a:p>
          <a:p>
            <a:pPr>
              <a:spcBef>
                <a:spcPts val="0"/>
              </a:spcBef>
              <a:spcAft>
                <a:spcPts val="1200"/>
              </a:spcAft>
              <a:buNone/>
              <a:tabLst>
                <a:tab pos="2859088" algn="l"/>
              </a:tabLst>
              <a:defRPr/>
            </a:pPr>
            <a:endParaRPr lang="en-US"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a Sheet Set</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1200"/>
              </a:spcAft>
              <a:buNone/>
              <a:tabLst>
                <a:tab pos="2859088" algn="l"/>
              </a:tabLst>
              <a:defRPr/>
            </a:pPr>
            <a:r>
              <a:rPr lang="en-US" dirty="0" smtClean="0"/>
              <a:t>The Sheet Set object is a container for sheets, subsets, views, and properties.</a:t>
            </a:r>
          </a:p>
          <a:p>
            <a:pPr marL="0" indent="0">
              <a:spcBef>
                <a:spcPts val="0"/>
              </a:spcBef>
              <a:spcAft>
                <a:spcPts val="1200"/>
              </a:spcAft>
              <a:buNone/>
              <a:defRPr/>
            </a:pPr>
            <a:r>
              <a:rPr lang="en-US" dirty="0" smtClean="0"/>
              <a:t>Before you learn how to work with the Sheet Set object, there are two important things you need to know:</a:t>
            </a:r>
          </a:p>
          <a:p>
            <a:pPr marL="514350" indent="-514350">
              <a:spcBef>
                <a:spcPts val="0"/>
              </a:spcBef>
              <a:spcAft>
                <a:spcPts val="1200"/>
              </a:spcAft>
              <a:buFont typeface="+mj-lt"/>
              <a:buAutoNum type="arabicPeriod"/>
              <a:defRPr/>
            </a:pPr>
            <a:r>
              <a:rPr lang="en-US" dirty="0" smtClean="0"/>
              <a:t>A database </a:t>
            </a:r>
            <a:r>
              <a:rPr lang="en-US" b="1" u="sng" dirty="0" smtClean="0"/>
              <a:t>must be locked </a:t>
            </a:r>
            <a:r>
              <a:rPr lang="en-US" dirty="0" smtClean="0"/>
              <a:t>before you edit it (</a:t>
            </a:r>
            <a:r>
              <a:rPr lang="en-US" dirty="0" err="1" smtClean="0">
                <a:solidFill>
                  <a:srgbClr val="00B0F0"/>
                </a:solidFill>
              </a:rPr>
              <a:t>Lockdb</a:t>
            </a:r>
            <a:r>
              <a:rPr lang="en-US" dirty="0" smtClean="0"/>
              <a:t>)</a:t>
            </a:r>
          </a:p>
          <a:p>
            <a:pPr marL="514350" indent="-514350">
              <a:spcBef>
                <a:spcPts val="0"/>
              </a:spcBef>
              <a:spcAft>
                <a:spcPts val="1200"/>
              </a:spcAft>
              <a:buFont typeface="+mj-lt"/>
              <a:buAutoNum type="arabicPeriod"/>
              <a:defRPr/>
            </a:pPr>
            <a:r>
              <a:rPr lang="en-US" dirty="0" smtClean="0"/>
              <a:t>After editing, the database needs to be </a:t>
            </a:r>
            <a:r>
              <a:rPr lang="en-US" b="1" u="sng" dirty="0" smtClean="0"/>
              <a:t>unlocked</a:t>
            </a:r>
            <a:r>
              <a:rPr lang="en-US" dirty="0" smtClean="0"/>
              <a:t> (</a:t>
            </a:r>
            <a:r>
              <a:rPr lang="en-US" dirty="0" err="1" smtClean="0">
                <a:solidFill>
                  <a:srgbClr val="00B0F0"/>
                </a:solidFill>
              </a:rPr>
              <a:t>Unlockdb</a:t>
            </a:r>
            <a:r>
              <a:rPr lang="en-US" dirty="0" smtClean="0"/>
              <a:t>)</a:t>
            </a:r>
          </a:p>
          <a:p>
            <a:pPr marL="0" indent="0">
              <a:spcBef>
                <a:spcPts val="0"/>
              </a:spcBef>
              <a:spcAft>
                <a:spcPts val="1200"/>
              </a:spcAft>
              <a:buNone/>
              <a:defRPr/>
            </a:pPr>
            <a:r>
              <a:rPr lang="en-US" dirty="0" smtClean="0"/>
              <a:t>Prior to locking or unlocking a database, you should check its current lock status (</a:t>
            </a:r>
            <a:r>
              <a:rPr lang="en-US" dirty="0" err="1" smtClean="0">
                <a:solidFill>
                  <a:srgbClr val="00B0F0"/>
                </a:solidFill>
              </a:rPr>
              <a:t>GetLockStatus</a:t>
            </a:r>
            <a:r>
              <a:rPr lang="en-US" dirty="0" smtClean="0"/>
              <a:t>). Use the returned status to determine if the database is locked or unlocked.</a:t>
            </a:r>
          </a:p>
          <a:p>
            <a:pPr marL="0" indent="0">
              <a:spcBef>
                <a:spcPts val="0"/>
              </a:spcBef>
              <a:spcAft>
                <a:spcPts val="1200"/>
              </a:spcAft>
              <a:buNone/>
              <a:tabLst>
                <a:tab pos="2859088" algn="l"/>
              </a:tabLst>
              <a:defRPr/>
            </a:pPr>
            <a:endParaRPr lang="en-US"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a Sheet Set</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1200"/>
              </a:spcAft>
              <a:buNone/>
              <a:tabLst>
                <a:tab pos="2859088" algn="l"/>
              </a:tabLst>
              <a:defRPr/>
            </a:pPr>
            <a:r>
              <a:rPr lang="en-US" dirty="0" smtClean="0"/>
              <a:t>Now that you know how to lock and unlock the sheet set, you can do the following with the Sheet Set object:</a:t>
            </a:r>
          </a:p>
          <a:p>
            <a:pPr marL="282575" indent="-282575" eaLnBrk="0" hangingPunct="0">
              <a:spcBef>
                <a:spcPts val="0"/>
              </a:spcBef>
              <a:spcAft>
                <a:spcPts val="1200"/>
              </a:spcAft>
              <a:tabLst>
                <a:tab pos="2859088" algn="l"/>
              </a:tabLst>
              <a:defRPr/>
            </a:pPr>
            <a:r>
              <a:rPr lang="en-US" dirty="0" smtClean="0"/>
              <a:t>Add and remove a sheet (</a:t>
            </a:r>
            <a:r>
              <a:rPr lang="en-US" dirty="0" err="1" smtClean="0">
                <a:solidFill>
                  <a:srgbClr val="00B0F0"/>
                </a:solidFill>
              </a:rPr>
              <a:t>AddNewSheet</a:t>
            </a:r>
            <a:r>
              <a:rPr lang="en-US" dirty="0" smtClean="0"/>
              <a:t> and </a:t>
            </a:r>
            <a:r>
              <a:rPr lang="en-US" dirty="0" err="1" smtClean="0">
                <a:solidFill>
                  <a:srgbClr val="00B0F0"/>
                </a:solidFill>
              </a:rPr>
              <a:t>RemoveSheet</a:t>
            </a:r>
            <a:r>
              <a:rPr lang="en-US" dirty="0" smtClean="0"/>
              <a:t>)</a:t>
            </a:r>
          </a:p>
          <a:p>
            <a:pPr marL="282575" indent="-282575" eaLnBrk="0" hangingPunct="0">
              <a:spcBef>
                <a:spcPts val="0"/>
              </a:spcBef>
              <a:spcAft>
                <a:spcPts val="1200"/>
              </a:spcAft>
              <a:tabLst>
                <a:tab pos="2859088" algn="l"/>
              </a:tabLst>
              <a:defRPr/>
            </a:pPr>
            <a:r>
              <a:rPr lang="en-US" dirty="0" smtClean="0"/>
              <a:t>Import a sheet (</a:t>
            </a:r>
            <a:r>
              <a:rPr lang="en-US" dirty="0" err="1" smtClean="0">
                <a:solidFill>
                  <a:srgbClr val="00B0F0"/>
                </a:solidFill>
              </a:rPr>
              <a:t>ImportSheet</a:t>
            </a:r>
            <a:r>
              <a:rPr lang="en-US" dirty="0" smtClean="0"/>
              <a:t>)</a:t>
            </a:r>
          </a:p>
          <a:p>
            <a:pPr marL="282575" indent="-282575" eaLnBrk="0" hangingPunct="0">
              <a:spcBef>
                <a:spcPts val="0"/>
              </a:spcBef>
              <a:spcAft>
                <a:spcPts val="1200"/>
              </a:spcAft>
              <a:tabLst>
                <a:tab pos="2859088" algn="l"/>
              </a:tabLst>
              <a:defRPr/>
            </a:pPr>
            <a:r>
              <a:rPr lang="en-US" dirty="0" smtClean="0"/>
              <a:t>Add and remove a subset (</a:t>
            </a:r>
            <a:r>
              <a:rPr lang="en-US" dirty="0" err="1" smtClean="0">
                <a:solidFill>
                  <a:srgbClr val="00B0F0"/>
                </a:solidFill>
              </a:rPr>
              <a:t>CreateSubset</a:t>
            </a:r>
            <a:r>
              <a:rPr lang="en-US" dirty="0" smtClean="0"/>
              <a:t> and </a:t>
            </a:r>
            <a:r>
              <a:rPr lang="en-US" dirty="0" err="1" smtClean="0">
                <a:solidFill>
                  <a:srgbClr val="00B0F0"/>
                </a:solidFill>
              </a:rPr>
              <a:t>RemoveSubset</a:t>
            </a:r>
            <a:r>
              <a:rPr lang="en-US" dirty="0" smtClean="0"/>
              <a:t>)</a:t>
            </a:r>
          </a:p>
          <a:p>
            <a:pPr marL="282575" indent="-282575" eaLnBrk="0" hangingPunct="0">
              <a:spcBef>
                <a:spcPts val="0"/>
              </a:spcBef>
              <a:spcAft>
                <a:spcPts val="1200"/>
              </a:spcAft>
              <a:tabLst>
                <a:tab pos="2859088" algn="l"/>
              </a:tabLst>
              <a:defRPr/>
            </a:pPr>
            <a:r>
              <a:rPr lang="en-US" dirty="0" smtClean="0"/>
              <a:t>Work with sheet set properties</a:t>
            </a:r>
          </a:p>
          <a:p>
            <a:pPr marL="566721" lvl="1" indent="-282575" eaLnBrk="0" hangingPunct="0">
              <a:spcBef>
                <a:spcPts val="0"/>
              </a:spcBef>
              <a:spcAft>
                <a:spcPts val="1200"/>
              </a:spcAft>
              <a:tabLst>
                <a:tab pos="2859088" algn="l"/>
              </a:tabLst>
              <a:defRPr/>
            </a:pPr>
            <a:r>
              <a:rPr lang="en-US" dirty="0" smtClean="0"/>
              <a:t>Add new custom properties (</a:t>
            </a:r>
            <a:r>
              <a:rPr lang="en-US" dirty="0" err="1" smtClean="0">
                <a:solidFill>
                  <a:srgbClr val="00B0F0"/>
                </a:solidFill>
              </a:rPr>
              <a:t>GetCustomPropertyBag</a:t>
            </a:r>
            <a:r>
              <a:rPr lang="en-US" dirty="0" smtClean="0"/>
              <a:t>)</a:t>
            </a:r>
          </a:p>
          <a:p>
            <a:pPr marL="566721" lvl="1" indent="-282575" eaLnBrk="0" hangingPunct="0">
              <a:spcBef>
                <a:spcPts val="0"/>
              </a:spcBef>
              <a:spcAft>
                <a:spcPts val="1200"/>
              </a:spcAft>
              <a:tabLst>
                <a:tab pos="2859088" algn="l"/>
              </a:tabLst>
              <a:defRPr/>
            </a:pPr>
            <a:r>
              <a:rPr lang="en-US" dirty="0" smtClean="0"/>
              <a:t>Modify standard properties (</a:t>
            </a:r>
            <a:r>
              <a:rPr lang="en-US" dirty="0" err="1" smtClean="0">
                <a:solidFill>
                  <a:srgbClr val="00B0F0"/>
                </a:solidFill>
              </a:rPr>
              <a:t>GetProjectName</a:t>
            </a:r>
            <a:r>
              <a:rPr lang="en-US" dirty="0" smtClean="0"/>
              <a:t> and </a:t>
            </a:r>
            <a:r>
              <a:rPr lang="en-US" dirty="0" err="1" smtClean="0">
                <a:solidFill>
                  <a:srgbClr val="00B0F0"/>
                </a:solidFill>
              </a:rPr>
              <a:t>SetProjectName</a:t>
            </a:r>
            <a:r>
              <a:rPr lang="en-US" dirty="0" smtClean="0"/>
              <a:t>)</a:t>
            </a:r>
          </a:p>
          <a:p>
            <a:pPr marL="566721" lvl="1" indent="-282575" eaLnBrk="0" hangingPunct="0">
              <a:spcBef>
                <a:spcPts val="0"/>
              </a:spcBef>
              <a:spcAft>
                <a:spcPts val="1200"/>
              </a:spcAft>
              <a:tabLst>
                <a:tab pos="2859088" algn="l"/>
              </a:tabLst>
              <a:defRPr/>
            </a:pPr>
            <a:r>
              <a:rPr lang="en-US" dirty="0" smtClean="0"/>
              <a:t>Prompt for DWT file (</a:t>
            </a:r>
            <a:r>
              <a:rPr lang="en-US" dirty="0" err="1" smtClean="0">
                <a:solidFill>
                  <a:srgbClr val="00B0F0"/>
                </a:solidFill>
              </a:rPr>
              <a:t>GetPromptForDWT</a:t>
            </a:r>
            <a:r>
              <a:rPr lang="en-US" dirty="0" smtClean="0"/>
              <a:t> and </a:t>
            </a:r>
            <a:r>
              <a:rPr lang="en-US" dirty="0" err="1" smtClean="0">
                <a:solidFill>
                  <a:srgbClr val="00B0F0"/>
                </a:solidFill>
              </a:rPr>
              <a:t>SetPromptForDWT</a:t>
            </a:r>
            <a:r>
              <a:rPr lang="en-US" dirty="0" smtClean="0"/>
              <a:t>)</a:t>
            </a:r>
          </a:p>
          <a:p>
            <a:pPr marL="282575" indent="-282575" eaLnBrk="0" hangingPunct="0">
              <a:spcBef>
                <a:spcPts val="0"/>
              </a:spcBef>
              <a:spcAft>
                <a:spcPts val="1200"/>
              </a:spcAft>
              <a:tabLst>
                <a:tab pos="2859088" algn="l"/>
              </a:tabLst>
              <a:defRPr/>
            </a:pPr>
            <a:r>
              <a:rPr lang="en-US" dirty="0" smtClean="0"/>
              <a:t>Setup event handlers (</a:t>
            </a:r>
            <a:r>
              <a:rPr lang="en-US" dirty="0" smtClean="0">
                <a:solidFill>
                  <a:srgbClr val="00B0F0"/>
                </a:solidFill>
              </a:rPr>
              <a:t>Register</a:t>
            </a:r>
            <a:r>
              <a:rPr lang="en-US" dirty="0" smtClean="0"/>
              <a:t> and </a:t>
            </a:r>
            <a:r>
              <a:rPr lang="en-US" dirty="0" smtClean="0">
                <a:solidFill>
                  <a:srgbClr val="00B0F0"/>
                </a:solidFill>
              </a:rPr>
              <a:t>Unregister</a:t>
            </a:r>
            <a:r>
              <a:rPr lang="en-US" dirty="0" smtClean="0"/>
              <a: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Subsets</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1200"/>
              </a:spcAft>
              <a:buNone/>
              <a:tabLst>
                <a:tab pos="2859088" algn="l"/>
              </a:tabLst>
              <a:defRPr/>
            </a:pPr>
            <a:r>
              <a:rPr lang="en-US" dirty="0" smtClean="0"/>
              <a:t>The Subset object references an organizational container in a Sheet Set. You can do the following with a Subset object:</a:t>
            </a:r>
          </a:p>
          <a:p>
            <a:pPr marL="282575" indent="-282575" eaLnBrk="0" hangingPunct="0">
              <a:spcBef>
                <a:spcPts val="0"/>
              </a:spcBef>
              <a:spcAft>
                <a:spcPts val="1200"/>
              </a:spcAft>
              <a:tabLst>
                <a:tab pos="2859088" algn="l"/>
              </a:tabLst>
              <a:defRPr/>
            </a:pPr>
            <a:r>
              <a:rPr lang="en-US" dirty="0" smtClean="0"/>
              <a:t>Add and remove a sheet (</a:t>
            </a:r>
            <a:r>
              <a:rPr lang="en-US" dirty="0" err="1" smtClean="0">
                <a:solidFill>
                  <a:srgbClr val="00B0F0"/>
                </a:solidFill>
              </a:rPr>
              <a:t>AddNewSheet</a:t>
            </a:r>
            <a:r>
              <a:rPr lang="en-US" dirty="0" smtClean="0"/>
              <a:t> and </a:t>
            </a:r>
            <a:r>
              <a:rPr lang="en-US" dirty="0" err="1" smtClean="0">
                <a:solidFill>
                  <a:srgbClr val="00B0F0"/>
                </a:solidFill>
              </a:rPr>
              <a:t>RemoveSheet</a:t>
            </a:r>
            <a:r>
              <a:rPr lang="en-US" dirty="0" smtClean="0"/>
              <a:t>)</a:t>
            </a:r>
          </a:p>
          <a:p>
            <a:pPr marL="282575" indent="-282575" eaLnBrk="0" hangingPunct="0">
              <a:spcBef>
                <a:spcPts val="0"/>
              </a:spcBef>
              <a:spcAft>
                <a:spcPts val="1200"/>
              </a:spcAft>
              <a:tabLst>
                <a:tab pos="2859088" algn="l"/>
              </a:tabLst>
              <a:defRPr/>
            </a:pPr>
            <a:r>
              <a:rPr lang="en-US" dirty="0" smtClean="0"/>
              <a:t>Import a sheet (</a:t>
            </a:r>
            <a:r>
              <a:rPr lang="en-US" dirty="0" err="1" smtClean="0">
                <a:solidFill>
                  <a:srgbClr val="00B0F0"/>
                </a:solidFill>
              </a:rPr>
              <a:t>ImportSheet</a:t>
            </a:r>
            <a:r>
              <a:rPr lang="en-US" dirty="0" smtClean="0"/>
              <a:t>)</a:t>
            </a:r>
          </a:p>
          <a:p>
            <a:pPr marL="282575" indent="-282575" eaLnBrk="0" hangingPunct="0">
              <a:spcBef>
                <a:spcPts val="0"/>
              </a:spcBef>
              <a:spcAft>
                <a:spcPts val="1200"/>
              </a:spcAft>
              <a:tabLst>
                <a:tab pos="2859088" algn="l"/>
              </a:tabLst>
              <a:defRPr/>
            </a:pPr>
            <a:r>
              <a:rPr lang="en-US" dirty="0" smtClean="0"/>
              <a:t>Add and remove a subset (</a:t>
            </a:r>
            <a:r>
              <a:rPr lang="en-US" dirty="0" err="1" smtClean="0">
                <a:solidFill>
                  <a:srgbClr val="00B0F0"/>
                </a:solidFill>
              </a:rPr>
              <a:t>CreateSubset</a:t>
            </a:r>
            <a:r>
              <a:rPr lang="en-US" dirty="0" smtClean="0"/>
              <a:t> and </a:t>
            </a:r>
            <a:r>
              <a:rPr lang="en-US" dirty="0" err="1" smtClean="0">
                <a:solidFill>
                  <a:srgbClr val="00B0F0"/>
                </a:solidFill>
              </a:rPr>
              <a:t>RemoveSubset</a:t>
            </a:r>
            <a:r>
              <a:rPr lang="en-US" dirty="0" smtClean="0"/>
              <a:t>)</a:t>
            </a:r>
          </a:p>
          <a:p>
            <a:pPr marL="282575" indent="-282575" eaLnBrk="0" hangingPunct="0">
              <a:spcBef>
                <a:spcPts val="0"/>
              </a:spcBef>
              <a:spcAft>
                <a:spcPts val="1200"/>
              </a:spcAft>
              <a:tabLst>
                <a:tab pos="2859088" algn="l"/>
              </a:tabLst>
              <a:defRPr/>
            </a:pPr>
            <a:r>
              <a:rPr lang="en-US" dirty="0" smtClean="0"/>
              <a:t>Step through the sheets in a subset (</a:t>
            </a:r>
            <a:r>
              <a:rPr lang="en-US" dirty="0" err="1" smtClean="0">
                <a:solidFill>
                  <a:srgbClr val="00B0F0"/>
                </a:solidFill>
              </a:rPr>
              <a:t>GetSheetEnumerator</a:t>
            </a:r>
            <a:r>
              <a:rPr lang="en-US" dirty="0" smtClean="0"/>
              <a:t>)</a:t>
            </a:r>
          </a:p>
          <a:p>
            <a:pPr marL="282575" indent="-282575" eaLnBrk="0" hangingPunct="0">
              <a:spcBef>
                <a:spcPts val="0"/>
              </a:spcBef>
              <a:spcAft>
                <a:spcPts val="1200"/>
              </a:spcAft>
              <a:tabLst>
                <a:tab pos="2859088" algn="l"/>
              </a:tabLst>
              <a:defRPr/>
            </a:pPr>
            <a:r>
              <a:rPr lang="en-US" dirty="0" smtClean="0"/>
              <a:t>Work with the properties of the subset</a:t>
            </a:r>
          </a:p>
          <a:p>
            <a:pPr marL="566721" lvl="1" indent="-282575" eaLnBrk="0" hangingPunct="0">
              <a:spcBef>
                <a:spcPts val="0"/>
              </a:spcBef>
              <a:spcAft>
                <a:spcPts val="1200"/>
              </a:spcAft>
              <a:tabLst>
                <a:tab pos="2859088" algn="l"/>
              </a:tabLst>
              <a:defRPr/>
            </a:pPr>
            <a:r>
              <a:rPr lang="en-US" dirty="0" smtClean="0"/>
              <a:t>Prompt for DWT (</a:t>
            </a:r>
            <a:r>
              <a:rPr lang="en-US" dirty="0" err="1" smtClean="0">
                <a:solidFill>
                  <a:srgbClr val="00B0F0"/>
                </a:solidFill>
              </a:rPr>
              <a:t>GetPromptForDwt</a:t>
            </a:r>
            <a:r>
              <a:rPr lang="en-US" dirty="0" smtClean="0"/>
              <a:t> and </a:t>
            </a:r>
            <a:r>
              <a:rPr lang="en-US" dirty="0" err="1" smtClean="0">
                <a:solidFill>
                  <a:srgbClr val="00B0F0"/>
                </a:solidFill>
              </a:rPr>
              <a:t>SetPromptForDwt</a:t>
            </a:r>
            <a:r>
              <a:rPr lang="en-US" dirty="0" smtClean="0"/>
              <a:t>)</a:t>
            </a:r>
          </a:p>
          <a:p>
            <a:pPr marL="566721" lvl="1" indent="-282575" eaLnBrk="0" hangingPunct="0">
              <a:spcBef>
                <a:spcPts val="0"/>
              </a:spcBef>
              <a:spcAft>
                <a:spcPts val="1200"/>
              </a:spcAft>
              <a:tabLst>
                <a:tab pos="2859088" algn="l"/>
              </a:tabLst>
              <a:defRPr/>
            </a:pPr>
            <a:r>
              <a:rPr lang="en-US" dirty="0" smtClean="0"/>
              <a:t>New sheet location (</a:t>
            </a:r>
            <a:r>
              <a:rPr lang="en-US" dirty="0" err="1" smtClean="0">
                <a:solidFill>
                  <a:srgbClr val="00B0F0"/>
                </a:solidFill>
              </a:rPr>
              <a:t>GetNewSheetLocation</a:t>
            </a:r>
            <a:r>
              <a:rPr lang="en-US" dirty="0" smtClean="0"/>
              <a:t> and </a:t>
            </a:r>
            <a:r>
              <a:rPr lang="en-US" dirty="0" err="1" smtClean="0">
                <a:solidFill>
                  <a:srgbClr val="00B0F0"/>
                </a:solidFill>
              </a:rPr>
              <a:t>SetNewSheetLocation</a:t>
            </a:r>
            <a:r>
              <a:rPr lang="en-US" dirty="0" smtClean="0"/>
              <a:t>)</a:t>
            </a:r>
          </a:p>
          <a:p>
            <a:pPr marL="282575" indent="-282575" eaLnBrk="0" hangingPunct="0">
              <a:spcBef>
                <a:spcPts val="0"/>
              </a:spcBef>
              <a:spcAft>
                <a:spcPts val="1200"/>
              </a:spcAft>
              <a:buNone/>
              <a:tabLst>
                <a:tab pos="2859088" algn="l"/>
              </a:tabLst>
              <a:defRPr/>
            </a:pPr>
            <a:r>
              <a:rPr lang="en-US" dirty="0" smtClean="0"/>
              <a:t/>
            </a:r>
            <a:br>
              <a:rPr lang="en-US" dirty="0" smtClean="0"/>
            </a:br>
            <a:endParaRPr lang="en-US" dirty="0" smtClean="0"/>
          </a:p>
          <a:p>
            <a:pPr>
              <a:buNone/>
              <a:tabLst>
                <a:tab pos="2859088" algn="l"/>
              </a:tabLst>
              <a:defRPr/>
            </a:pPr>
            <a:endParaRPr lang="en-US"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Sheets</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1200"/>
              </a:spcAft>
              <a:buNone/>
              <a:tabLst>
                <a:tab pos="2859088" algn="l"/>
              </a:tabLst>
              <a:defRPr/>
            </a:pPr>
            <a:r>
              <a:rPr lang="en-US" dirty="0" smtClean="0"/>
              <a:t>The Sheet object references a single drawing layout. You can do the following with a Sheet object:</a:t>
            </a:r>
          </a:p>
          <a:p>
            <a:pPr marL="282575" indent="-282575" eaLnBrk="0" hangingPunct="0">
              <a:spcBef>
                <a:spcPts val="0"/>
              </a:spcBef>
              <a:spcAft>
                <a:spcPts val="1200"/>
              </a:spcAft>
              <a:tabLst>
                <a:tab pos="2859088" algn="l"/>
              </a:tabLst>
              <a:defRPr/>
            </a:pPr>
            <a:r>
              <a:rPr lang="en-US" dirty="0" smtClean="0"/>
              <a:t>Change the referencing layout (</a:t>
            </a:r>
            <a:r>
              <a:rPr lang="en-US" dirty="0" err="1" smtClean="0">
                <a:solidFill>
                  <a:srgbClr val="00B0F0"/>
                </a:solidFill>
              </a:rPr>
              <a:t>GetLayout</a:t>
            </a:r>
            <a:r>
              <a:rPr lang="en-US" dirty="0" smtClean="0"/>
              <a:t> and </a:t>
            </a:r>
            <a:r>
              <a:rPr lang="en-US" dirty="0" err="1" smtClean="0">
                <a:solidFill>
                  <a:srgbClr val="00B0F0"/>
                </a:solidFill>
              </a:rPr>
              <a:t>SetLayout</a:t>
            </a:r>
            <a:r>
              <a:rPr lang="en-US" dirty="0" smtClean="0"/>
              <a:t>)</a:t>
            </a:r>
          </a:p>
          <a:p>
            <a:pPr marL="282575" indent="-282575" eaLnBrk="0" hangingPunct="0">
              <a:spcBef>
                <a:spcPts val="0"/>
              </a:spcBef>
              <a:spcAft>
                <a:spcPts val="1200"/>
              </a:spcAft>
              <a:tabLst>
                <a:tab pos="2859088" algn="l"/>
              </a:tabLst>
              <a:defRPr/>
            </a:pPr>
            <a:r>
              <a:rPr lang="en-US" dirty="0" smtClean="0"/>
              <a:t>Set a sheet to be plotted (</a:t>
            </a:r>
            <a:r>
              <a:rPr lang="en-US" dirty="0" err="1" smtClean="0">
                <a:solidFill>
                  <a:srgbClr val="00B0F0"/>
                </a:solidFill>
              </a:rPr>
              <a:t>GetDoNotPlot</a:t>
            </a:r>
            <a:r>
              <a:rPr lang="en-US" dirty="0" smtClean="0"/>
              <a:t> and </a:t>
            </a:r>
            <a:r>
              <a:rPr lang="en-US" dirty="0" err="1" smtClean="0">
                <a:solidFill>
                  <a:srgbClr val="00B0F0"/>
                </a:solidFill>
              </a:rPr>
              <a:t>SetDoNotPlot</a:t>
            </a:r>
            <a:r>
              <a:rPr lang="en-US" dirty="0" smtClean="0"/>
              <a:t>)</a:t>
            </a:r>
          </a:p>
          <a:p>
            <a:pPr marL="282575" indent="-282575" eaLnBrk="0" hangingPunct="0">
              <a:spcBef>
                <a:spcPts val="0"/>
              </a:spcBef>
              <a:spcAft>
                <a:spcPts val="1200"/>
              </a:spcAft>
              <a:tabLst>
                <a:tab pos="2859088" algn="l"/>
              </a:tabLst>
              <a:defRPr/>
            </a:pPr>
            <a:r>
              <a:rPr lang="en-US" dirty="0" smtClean="0"/>
              <a:t>Work with properties of the sheet</a:t>
            </a:r>
          </a:p>
          <a:p>
            <a:pPr marL="566721" lvl="1" indent="-282575" eaLnBrk="0" hangingPunct="0">
              <a:spcBef>
                <a:spcPts val="0"/>
              </a:spcBef>
              <a:spcAft>
                <a:spcPts val="1200"/>
              </a:spcAft>
              <a:tabLst>
                <a:tab pos="2859088" algn="l"/>
              </a:tabLst>
              <a:defRPr/>
            </a:pPr>
            <a:r>
              <a:rPr lang="en-US" dirty="0" smtClean="0"/>
              <a:t>Add new custom properties (</a:t>
            </a:r>
            <a:r>
              <a:rPr lang="en-US" dirty="0" err="1" smtClean="0">
                <a:solidFill>
                  <a:srgbClr val="00B0F0"/>
                </a:solidFill>
              </a:rPr>
              <a:t>GetCustomPropertyBag</a:t>
            </a:r>
            <a:r>
              <a:rPr lang="en-US" dirty="0" smtClean="0"/>
              <a:t>)</a:t>
            </a:r>
          </a:p>
          <a:p>
            <a:pPr marL="566721" lvl="1" indent="-282575" eaLnBrk="0" hangingPunct="0">
              <a:spcBef>
                <a:spcPts val="0"/>
              </a:spcBef>
              <a:spcAft>
                <a:spcPts val="1200"/>
              </a:spcAft>
              <a:tabLst>
                <a:tab pos="2859088" algn="l"/>
              </a:tabLst>
              <a:defRPr/>
            </a:pPr>
            <a:r>
              <a:rPr lang="en-US" dirty="0" smtClean="0"/>
              <a:t>Modify standard properties</a:t>
            </a:r>
          </a:p>
          <a:p>
            <a:pPr marL="908016" lvl="2" indent="-282575" eaLnBrk="0" hangingPunct="0">
              <a:spcBef>
                <a:spcPts val="0"/>
              </a:spcBef>
              <a:spcAft>
                <a:spcPts val="1200"/>
              </a:spcAft>
              <a:tabLst>
                <a:tab pos="2859088" algn="l"/>
              </a:tabLst>
              <a:defRPr/>
            </a:pPr>
            <a:r>
              <a:rPr lang="en-US" sz="2800" dirty="0" smtClean="0"/>
              <a:t>Title (</a:t>
            </a:r>
            <a:r>
              <a:rPr lang="en-US" sz="2800" dirty="0" err="1" smtClean="0">
                <a:solidFill>
                  <a:srgbClr val="00B0F0"/>
                </a:solidFill>
              </a:rPr>
              <a:t>GetTitle</a:t>
            </a:r>
            <a:r>
              <a:rPr lang="en-US" sz="2800" dirty="0" smtClean="0"/>
              <a:t> and </a:t>
            </a:r>
            <a:r>
              <a:rPr lang="en-US" sz="2800" dirty="0" err="1" smtClean="0">
                <a:solidFill>
                  <a:srgbClr val="00B0F0"/>
                </a:solidFill>
              </a:rPr>
              <a:t>SetTitle</a:t>
            </a:r>
            <a:r>
              <a:rPr lang="en-US" sz="2800" dirty="0" smtClean="0"/>
              <a:t>)</a:t>
            </a:r>
          </a:p>
          <a:p>
            <a:pPr marL="908016" lvl="2" indent="-282575" eaLnBrk="0" hangingPunct="0">
              <a:spcBef>
                <a:spcPts val="0"/>
              </a:spcBef>
              <a:spcAft>
                <a:spcPts val="1200"/>
              </a:spcAft>
              <a:tabLst>
                <a:tab pos="2859088" algn="l"/>
              </a:tabLst>
              <a:defRPr/>
            </a:pPr>
            <a:r>
              <a:rPr lang="en-US" sz="2800" dirty="0" smtClean="0"/>
              <a:t>Revision Date (</a:t>
            </a:r>
            <a:r>
              <a:rPr lang="en-US" sz="2800" dirty="0" err="1" smtClean="0">
                <a:solidFill>
                  <a:srgbClr val="00B0F0"/>
                </a:solidFill>
              </a:rPr>
              <a:t>GetRevisionDate</a:t>
            </a:r>
            <a:r>
              <a:rPr lang="en-US" sz="2800" dirty="0" smtClean="0"/>
              <a:t> and </a:t>
            </a:r>
            <a:r>
              <a:rPr lang="en-US" sz="2800" dirty="0" err="1" smtClean="0">
                <a:solidFill>
                  <a:srgbClr val="00B0F0"/>
                </a:solidFill>
              </a:rPr>
              <a:t>SetRevisionDate</a:t>
            </a:r>
            <a:r>
              <a:rPr lang="en-US" sz="2800" dirty="0" smtClean="0"/>
              <a:t>)</a:t>
            </a:r>
          </a:p>
          <a:p>
            <a:pPr marL="7938" lvl="1" indent="-7938" eaLnBrk="0" hangingPunct="0">
              <a:spcBef>
                <a:spcPts val="0"/>
              </a:spcBef>
              <a:spcAft>
                <a:spcPts val="1200"/>
              </a:spcAft>
              <a:buNone/>
              <a:tabLst>
                <a:tab pos="2859088" algn="l"/>
              </a:tabLst>
              <a:defRPr/>
            </a:pPr>
            <a:r>
              <a:rPr lang="en-US" dirty="0" smtClean="0">
                <a:solidFill>
                  <a:srgbClr val="FF0000"/>
                </a:solidFill>
              </a:rPr>
              <a:t>Note</a:t>
            </a:r>
            <a:r>
              <a:rPr lang="en-US" dirty="0" smtClean="0"/>
              <a:t>: After adding a custom sheet property, it needs to be appended to all existing sheets in the sheet set</a:t>
            </a:r>
            <a:endParaRPr lang="en-US" dirty="0" smtClean="0">
              <a:solidFill>
                <a:srgbClr val="00B0F0"/>
              </a:solidFill>
            </a:endParaRPr>
          </a:p>
          <a:p>
            <a:pPr marL="0" indent="0">
              <a:spcBef>
                <a:spcPts val="0"/>
              </a:spcBef>
              <a:spcAft>
                <a:spcPts val="600"/>
              </a:spcAft>
              <a:buNone/>
              <a:tabLst>
                <a:tab pos="2859088" algn="l"/>
              </a:tabLst>
              <a:defRPr/>
            </a:pPr>
            <a:r>
              <a:rPr lang="en-US" dirty="0" smtClean="0"/>
              <a:t/>
            </a:r>
            <a:br>
              <a:rPr lang="en-US" dirty="0" smtClean="0"/>
            </a:br>
            <a:endParaRPr lang="en-US" dirty="0" smtClean="0"/>
          </a:p>
          <a:p>
            <a:pPr>
              <a:buNone/>
              <a:tabLst>
                <a:tab pos="2859088" algn="l"/>
              </a:tabLst>
              <a:defRPr/>
            </a:pPr>
            <a:endParaRPr lang="en-US" dirty="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Objects to Know</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282575" indent="-282575" eaLnBrk="0" hangingPunct="0">
              <a:spcBef>
                <a:spcPts val="0"/>
              </a:spcBef>
              <a:spcAft>
                <a:spcPts val="1200"/>
              </a:spcAft>
              <a:tabLst>
                <a:tab pos="2859088" algn="l"/>
              </a:tabLst>
              <a:defRPr/>
            </a:pPr>
            <a:r>
              <a:rPr lang="en-US" dirty="0" err="1" smtClean="0">
                <a:solidFill>
                  <a:srgbClr val="00B0F0"/>
                </a:solidFill>
              </a:rPr>
              <a:t>AcSmResources</a:t>
            </a:r>
            <a:r>
              <a:rPr lang="en-US" dirty="0" smtClean="0"/>
              <a:t> – Drawing resources</a:t>
            </a:r>
          </a:p>
          <a:p>
            <a:pPr marL="282575" indent="-282575" eaLnBrk="0" hangingPunct="0">
              <a:spcBef>
                <a:spcPts val="0"/>
              </a:spcBef>
              <a:spcAft>
                <a:spcPts val="1200"/>
              </a:spcAft>
              <a:tabLst>
                <a:tab pos="2859088" algn="l"/>
              </a:tabLst>
              <a:defRPr/>
            </a:pPr>
            <a:r>
              <a:rPr lang="en-US" dirty="0" err="1" smtClean="0">
                <a:solidFill>
                  <a:srgbClr val="00B0F0"/>
                </a:solidFill>
              </a:rPr>
              <a:t>AcSmAcDbLayoutReference</a:t>
            </a:r>
            <a:r>
              <a:rPr lang="en-US" dirty="0" smtClean="0"/>
              <a:t> – Drawing layout</a:t>
            </a:r>
          </a:p>
          <a:p>
            <a:pPr marL="282575" indent="-282575" eaLnBrk="0" hangingPunct="0">
              <a:spcBef>
                <a:spcPts val="0"/>
              </a:spcBef>
              <a:spcAft>
                <a:spcPts val="1200"/>
              </a:spcAft>
              <a:tabLst>
                <a:tab pos="2859088" algn="l"/>
              </a:tabLst>
              <a:defRPr/>
            </a:pPr>
            <a:r>
              <a:rPr lang="en-US" dirty="0" err="1" smtClean="0">
                <a:solidFill>
                  <a:srgbClr val="00B0F0"/>
                </a:solidFill>
              </a:rPr>
              <a:t>AcSmCustomPropertyBag</a:t>
            </a:r>
            <a:r>
              <a:rPr lang="en-US" dirty="0" smtClean="0"/>
              <a:t> – Container for custom sheet and sheet set properties</a:t>
            </a:r>
          </a:p>
          <a:p>
            <a:pPr marL="282575" indent="-282575" eaLnBrk="0" hangingPunct="0">
              <a:spcBef>
                <a:spcPts val="0"/>
              </a:spcBef>
              <a:spcAft>
                <a:spcPts val="1200"/>
              </a:spcAft>
              <a:tabLst>
                <a:tab pos="2859088" algn="l"/>
              </a:tabLst>
              <a:defRPr/>
            </a:pPr>
            <a:r>
              <a:rPr lang="en-US" dirty="0" err="1" smtClean="0">
                <a:solidFill>
                  <a:srgbClr val="00B0F0"/>
                </a:solidFill>
              </a:rPr>
              <a:t>AcSmFileReference</a:t>
            </a:r>
            <a:r>
              <a:rPr lang="en-US" dirty="0" smtClean="0"/>
              <a:t> – Resource file, drawing or drawing template</a:t>
            </a:r>
          </a:p>
          <a:p>
            <a:pPr marL="282575" indent="-282575" eaLnBrk="0" hangingPunct="0">
              <a:spcBef>
                <a:spcPts val="0"/>
              </a:spcBef>
              <a:spcAft>
                <a:spcPts val="1200"/>
              </a:spcAft>
              <a:tabLst>
                <a:tab pos="2859088" algn="l"/>
              </a:tabLst>
              <a:defRPr/>
            </a:pPr>
            <a:r>
              <a:rPr lang="en-US" dirty="0" err="1" smtClean="0">
                <a:solidFill>
                  <a:srgbClr val="00B0F0"/>
                </a:solidFill>
              </a:rPr>
              <a:t>AcSmAcDbBlockRecordReference</a:t>
            </a:r>
            <a:r>
              <a:rPr lang="en-US" dirty="0" smtClean="0"/>
              <a:t> – Block contained in a drawing or drawing template</a:t>
            </a:r>
          </a:p>
          <a:p>
            <a:pPr marL="282575" indent="-282575" eaLnBrk="0" hangingPunct="0">
              <a:spcBef>
                <a:spcPts val="0"/>
              </a:spcBef>
              <a:spcAft>
                <a:spcPts val="1200"/>
              </a:spcAft>
              <a:tabLst>
                <a:tab pos="2859088" algn="l"/>
              </a:tabLst>
              <a:defRPr/>
            </a:pPr>
            <a:r>
              <a:rPr lang="en-US" dirty="0" err="1" smtClean="0">
                <a:solidFill>
                  <a:srgbClr val="00B0F0"/>
                </a:solidFill>
              </a:rPr>
              <a:t>AcSmCalloutBlocks</a:t>
            </a:r>
            <a:r>
              <a:rPr lang="en-US" dirty="0" smtClean="0"/>
              <a:t> – Callout blocks collection</a:t>
            </a:r>
          </a:p>
          <a:p>
            <a:pPr marL="282575" indent="-282575" eaLnBrk="0" hangingPunct="0">
              <a:spcBef>
                <a:spcPts val="0"/>
              </a:spcBef>
              <a:spcAft>
                <a:spcPts val="1200"/>
              </a:spcAft>
              <a:tabLst>
                <a:tab pos="2859088" algn="l"/>
              </a:tabLst>
              <a:defRPr/>
            </a:pPr>
            <a:r>
              <a:rPr lang="en-US" dirty="0" err="1" smtClean="0">
                <a:solidFill>
                  <a:srgbClr val="00B0F0"/>
                </a:solidFill>
              </a:rPr>
              <a:t>AcSmPublishOptions</a:t>
            </a:r>
            <a:r>
              <a:rPr lang="en-US" dirty="0" smtClean="0"/>
              <a:t> – Publish options</a:t>
            </a:r>
          </a:p>
          <a:p>
            <a:pPr marL="282575" indent="-282575" eaLnBrk="0" hangingPunct="0">
              <a:spcBef>
                <a:spcPts val="0"/>
              </a:spcBef>
              <a:spcAft>
                <a:spcPts val="1200"/>
              </a:spcAft>
              <a:tabLst>
                <a:tab pos="2859088" algn="l"/>
              </a:tabLst>
              <a:defRPr/>
            </a:pPr>
            <a:r>
              <a:rPr lang="en-US" dirty="0" err="1" smtClean="0">
                <a:solidFill>
                  <a:srgbClr val="00B0F0"/>
                </a:solidFill>
              </a:rPr>
              <a:t>AcSmSheetSelSet</a:t>
            </a:r>
            <a:r>
              <a:rPr lang="en-US" dirty="0" smtClean="0"/>
              <a:t> and </a:t>
            </a:r>
            <a:r>
              <a:rPr lang="en-US" dirty="0" err="1" smtClean="0">
                <a:solidFill>
                  <a:srgbClr val="00B0F0"/>
                </a:solidFill>
              </a:rPr>
              <a:t>AcSmSheetSelSets</a:t>
            </a:r>
            <a:r>
              <a:rPr lang="en-US" dirty="0" smtClean="0"/>
              <a:t> – Sheet set selections</a:t>
            </a:r>
          </a:p>
          <a:p>
            <a:pPr marL="0" indent="0">
              <a:spcBef>
                <a:spcPts val="0"/>
              </a:spcBef>
              <a:spcAft>
                <a:spcPts val="600"/>
              </a:spcAft>
              <a:buNone/>
              <a:tabLst>
                <a:tab pos="2859088" algn="l"/>
              </a:tabLst>
              <a:defRPr/>
            </a:pPr>
            <a:r>
              <a:rPr lang="en-US" dirty="0" smtClean="0"/>
              <a:t/>
            </a:r>
            <a:br>
              <a:rPr lang="en-US" dirty="0" smtClean="0"/>
            </a:br>
            <a:endParaRPr lang="en-US" dirty="0" smtClean="0"/>
          </a:p>
          <a:p>
            <a:pPr>
              <a:buNone/>
              <a:tabLst>
                <a:tab pos="2859088" algn="l"/>
              </a:tabLst>
              <a:defRPr/>
            </a:pPr>
            <a:endParaRPr lang="en-US"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Get More Information</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600"/>
              </a:spcAft>
              <a:buNone/>
              <a:tabLst>
                <a:tab pos="2859088" algn="l"/>
              </a:tabLst>
              <a:defRPr/>
            </a:pPr>
            <a:r>
              <a:rPr lang="en-US" dirty="0" smtClean="0"/>
              <a:t>Learning a feature can be a challenge, but you do not have to go it alone.  The following are only </a:t>
            </a:r>
            <a:r>
              <a:rPr lang="en-US" smtClean="0"/>
              <a:t>but </a:t>
            </a:r>
            <a:r>
              <a:rPr lang="en-US" smtClean="0"/>
              <a:t>a </a:t>
            </a:r>
            <a:r>
              <a:rPr lang="en-US" dirty="0" smtClean="0"/>
              <a:t>few resources that you can use after leaving here:</a:t>
            </a:r>
          </a:p>
          <a:p>
            <a:pPr marL="282575" indent="-282575" eaLnBrk="0" hangingPunct="0">
              <a:spcBef>
                <a:spcPts val="0"/>
              </a:spcBef>
              <a:spcAft>
                <a:spcPts val="600"/>
              </a:spcAft>
              <a:tabLst>
                <a:tab pos="2859088" algn="l"/>
              </a:tabLst>
              <a:defRPr/>
            </a:pPr>
            <a:r>
              <a:rPr lang="en-US" dirty="0" smtClean="0"/>
              <a:t>Help system in AutoCAD</a:t>
            </a:r>
          </a:p>
          <a:p>
            <a:pPr marL="282575" indent="-282575" eaLnBrk="0" hangingPunct="0">
              <a:spcBef>
                <a:spcPts val="0"/>
              </a:spcBef>
              <a:spcAft>
                <a:spcPts val="600"/>
              </a:spcAft>
              <a:tabLst>
                <a:tab pos="2859088" algn="l"/>
              </a:tabLst>
              <a:defRPr/>
            </a:pPr>
            <a:r>
              <a:rPr lang="en-US" dirty="0" smtClean="0"/>
              <a:t>AUGI Forums (</a:t>
            </a:r>
            <a:r>
              <a:rPr lang="en-US" i="1" u="sng" dirty="0" smtClean="0">
                <a:solidFill>
                  <a:srgbClr val="00B0F0"/>
                </a:solidFill>
              </a:rPr>
              <a:t>www.augi.com</a:t>
            </a:r>
            <a:r>
              <a:rPr lang="en-US" dirty="0" smtClean="0"/>
              <a:t>)</a:t>
            </a:r>
          </a:p>
          <a:p>
            <a:pPr marL="282575" indent="-282575" eaLnBrk="0" hangingPunct="0">
              <a:spcBef>
                <a:spcPts val="0"/>
              </a:spcBef>
              <a:spcAft>
                <a:spcPts val="600"/>
              </a:spcAft>
              <a:tabLst>
                <a:tab pos="2859088" algn="l"/>
              </a:tabLst>
              <a:defRPr/>
            </a:pPr>
            <a:r>
              <a:rPr lang="en-US" dirty="0" smtClean="0"/>
              <a:t>Autodesk Discussion Forums (</a:t>
            </a:r>
            <a:r>
              <a:rPr lang="en-US" i="1" u="sng" dirty="0" smtClean="0">
                <a:solidFill>
                  <a:srgbClr val="00B0F0"/>
                </a:solidFill>
              </a:rPr>
              <a:t>www.autodesk.com</a:t>
            </a:r>
            <a:r>
              <a:rPr lang="en-US" dirty="0" smtClean="0"/>
              <a:t>)</a:t>
            </a:r>
          </a:p>
          <a:p>
            <a:pPr marL="282575" indent="-282575" eaLnBrk="0" hangingPunct="0">
              <a:spcBef>
                <a:spcPts val="0"/>
              </a:spcBef>
              <a:spcAft>
                <a:spcPts val="600"/>
              </a:spcAft>
              <a:tabLst>
                <a:tab pos="2859088" algn="l"/>
              </a:tabLst>
              <a:defRPr/>
            </a:pPr>
            <a:r>
              <a:rPr lang="en-US" dirty="0" smtClean="0"/>
              <a:t>Industry Events/Classes (AU, AUGI CAD Camp and ATCs)</a:t>
            </a:r>
            <a:br>
              <a:rPr lang="en-US" dirty="0" smtClean="0"/>
            </a:br>
            <a:endParaRPr lang="en-US" dirty="0" smtClean="0"/>
          </a:p>
          <a:p>
            <a:pPr>
              <a:buNone/>
              <a:tabLst>
                <a:tab pos="2859088" algn="l"/>
              </a:tabLst>
              <a:defRPr/>
            </a:pPr>
            <a:endParaRPr lang="en-US" dirty="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Questions</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600"/>
              </a:spcAft>
              <a:buNone/>
              <a:tabLst>
                <a:tab pos="2859088" algn="l"/>
              </a:tabLst>
              <a:defRPr/>
            </a:pPr>
            <a:r>
              <a:rPr lang="en-US" dirty="0" smtClean="0"/>
              <a:t>Questions</a:t>
            </a:r>
          </a:p>
          <a:p>
            <a:pPr marL="0" indent="0">
              <a:spcBef>
                <a:spcPts val="0"/>
              </a:spcBef>
              <a:spcAft>
                <a:spcPts val="600"/>
              </a:spcAft>
              <a:buNone/>
              <a:tabLst>
                <a:tab pos="1379538" algn="l"/>
                <a:tab pos="2859088" algn="l"/>
              </a:tabLst>
              <a:defRPr/>
            </a:pPr>
            <a:r>
              <a:rPr lang="en-US" dirty="0" smtClean="0"/>
              <a:t>	Going Once…</a:t>
            </a:r>
          </a:p>
          <a:p>
            <a:pPr marL="0" indent="0">
              <a:spcBef>
                <a:spcPts val="0"/>
              </a:spcBef>
              <a:spcAft>
                <a:spcPts val="600"/>
              </a:spcAft>
              <a:buNone/>
              <a:tabLst>
                <a:tab pos="2859088" algn="l"/>
              </a:tabLst>
              <a:defRPr/>
            </a:pPr>
            <a:r>
              <a:rPr lang="en-US" dirty="0" smtClean="0"/>
              <a:t>	Going Twice…</a:t>
            </a:r>
            <a:br>
              <a:rPr lang="en-US" dirty="0" smtClean="0"/>
            </a:br>
            <a:endParaRPr lang="en-US" dirty="0" smtClean="0"/>
          </a:p>
          <a:p>
            <a:pPr>
              <a:buNone/>
              <a:tabLst>
                <a:tab pos="2859088" algn="l"/>
              </a:tabLst>
              <a:defRPr/>
            </a:pPr>
            <a:endParaRPr lang="en-US"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Am I and Who Should Be Here</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lvl="0" indent="0">
              <a:spcBef>
                <a:spcPts val="0"/>
              </a:spcBef>
              <a:spcAft>
                <a:spcPts val="1200"/>
              </a:spcAft>
              <a:buNone/>
            </a:pPr>
            <a:r>
              <a:rPr lang="en-US" dirty="0" smtClean="0"/>
              <a:t>You are in session:</a:t>
            </a:r>
            <a:br>
              <a:rPr lang="en-US" dirty="0" smtClean="0"/>
            </a:br>
            <a:r>
              <a:rPr lang="en-US" dirty="0" smtClean="0"/>
              <a:t>CP318-4 - Taking a Look at the Sheet Set Object With VB.NET</a:t>
            </a:r>
          </a:p>
          <a:p>
            <a:pPr marL="0" lvl="0" indent="0">
              <a:spcBef>
                <a:spcPts val="0"/>
              </a:spcBef>
              <a:spcAft>
                <a:spcPts val="1200"/>
              </a:spcAft>
              <a:buNone/>
            </a:pPr>
            <a:endParaRPr lang="en-US" dirty="0" smtClean="0"/>
          </a:p>
          <a:p>
            <a:pPr marL="0" lvl="0" indent="0">
              <a:spcBef>
                <a:spcPts val="0"/>
              </a:spcBef>
              <a:spcAft>
                <a:spcPts val="1200"/>
              </a:spcAft>
              <a:buNone/>
            </a:pPr>
            <a:r>
              <a:rPr lang="en-US" dirty="0" smtClean="0"/>
              <a:t>If you want to manipulate sheet sets through programming (</a:t>
            </a:r>
            <a:r>
              <a:rPr lang="en-US" b="1" u="sng" dirty="0" smtClean="0"/>
              <a:t>not the Sheet Set Manager</a:t>
            </a:r>
            <a:r>
              <a:rPr lang="en-US" dirty="0" smtClean="0"/>
              <a:t>), you are in the right place. </a:t>
            </a:r>
          </a:p>
          <a:p>
            <a:pPr marL="0" lvl="0" indent="0">
              <a:spcBef>
                <a:spcPts val="0"/>
              </a:spcBef>
              <a:spcAft>
                <a:spcPts val="1200"/>
              </a:spcAft>
              <a:buNone/>
            </a:pPr>
            <a:endParaRPr lang="en-US" dirty="0" smtClean="0"/>
          </a:p>
          <a:p>
            <a:pPr marL="0" lvl="0" indent="0">
              <a:spcBef>
                <a:spcPts val="0"/>
              </a:spcBef>
              <a:spcAft>
                <a:spcPts val="1200"/>
              </a:spcAft>
              <a:buNone/>
            </a:pPr>
            <a:r>
              <a:rPr lang="en-US" dirty="0" smtClean="0"/>
              <a:t>You should know or have the following to get the most out of this session:</a:t>
            </a:r>
          </a:p>
          <a:p>
            <a:pPr lvl="0">
              <a:spcBef>
                <a:spcPts val="0"/>
              </a:spcBef>
              <a:spcAft>
                <a:spcPts val="1200"/>
              </a:spcAft>
            </a:pPr>
            <a:r>
              <a:rPr lang="en-US" dirty="0" smtClean="0"/>
              <a:t>Experience with AutoCAD 2010 (or AutoCAD 2008 and 2009)</a:t>
            </a:r>
          </a:p>
          <a:p>
            <a:pPr lvl="0">
              <a:spcBef>
                <a:spcPts val="0"/>
              </a:spcBef>
              <a:spcAft>
                <a:spcPts val="1200"/>
              </a:spcAft>
            </a:pPr>
            <a:r>
              <a:rPr lang="en-US" dirty="0" smtClean="0"/>
              <a:t>Can create drawing templates and understand Sheet Sets</a:t>
            </a:r>
          </a:p>
          <a:p>
            <a:pPr lvl="0">
              <a:spcBef>
                <a:spcPts val="0"/>
              </a:spcBef>
              <a:spcAft>
                <a:spcPts val="1200"/>
              </a:spcAft>
            </a:pPr>
            <a:r>
              <a:rPr lang="en-US" dirty="0" smtClean="0"/>
              <a:t>Know VB.NET (or C#)</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Remarks</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600"/>
              </a:spcAft>
              <a:buNone/>
              <a:tabLst>
                <a:tab pos="2859088" algn="l"/>
              </a:tabLst>
              <a:defRPr/>
            </a:pPr>
            <a:r>
              <a:rPr lang="en-US" dirty="0" smtClean="0"/>
              <a:t>Thanks for choosing this session, and do not forget to fill out the evaluation for this session</a:t>
            </a:r>
          </a:p>
          <a:p>
            <a:pPr marL="0" indent="0">
              <a:spcBef>
                <a:spcPts val="0"/>
              </a:spcBef>
              <a:spcAft>
                <a:spcPts val="600"/>
              </a:spcAft>
              <a:buNone/>
              <a:tabLst>
                <a:tab pos="2859088" algn="l"/>
              </a:tabLst>
              <a:defRPr/>
            </a:pPr>
            <a:endParaRPr lang="en-US" dirty="0" smtClean="0"/>
          </a:p>
          <a:p>
            <a:pPr marL="0" indent="0">
              <a:spcBef>
                <a:spcPts val="0"/>
              </a:spcBef>
              <a:spcAft>
                <a:spcPts val="600"/>
              </a:spcAft>
              <a:buNone/>
              <a:tabLst>
                <a:tab pos="2859088" algn="l"/>
              </a:tabLst>
              <a:defRPr/>
            </a:pPr>
            <a:r>
              <a:rPr lang="en-US" dirty="0" smtClean="0"/>
              <a:t>If you have any further questions, I will be around for the week and can be reached at: </a:t>
            </a:r>
            <a:r>
              <a:rPr lang="en-US" u="sng" dirty="0" smtClean="0">
                <a:solidFill>
                  <a:srgbClr val="00B0F0"/>
                </a:solidFill>
                <a:hlinkClick r:id="rId2"/>
              </a:rPr>
              <a:t>lee.ambrosius@autodesk.com</a:t>
            </a:r>
            <a:endParaRPr lang="en-US" u="sng" dirty="0" smtClean="0">
              <a:solidFill>
                <a:srgbClr val="00B0F0"/>
              </a:solidFill>
            </a:endParaRPr>
          </a:p>
          <a:p>
            <a:pPr marL="0" indent="0">
              <a:spcBef>
                <a:spcPts val="0"/>
              </a:spcBef>
              <a:spcAft>
                <a:spcPts val="600"/>
              </a:spcAft>
              <a:buNone/>
              <a:tabLst>
                <a:tab pos="2859088" algn="l"/>
              </a:tabLst>
              <a:defRPr/>
            </a:pPr>
            <a:endParaRPr lang="en-US" u="sng" dirty="0" smtClean="0">
              <a:solidFill>
                <a:srgbClr val="00B0F0"/>
              </a:solidFill>
            </a:endParaRPr>
          </a:p>
          <a:p>
            <a:pPr marL="0" indent="0">
              <a:spcBef>
                <a:spcPts val="0"/>
              </a:spcBef>
              <a:spcAft>
                <a:spcPts val="600"/>
              </a:spcAft>
              <a:buNone/>
              <a:tabLst>
                <a:tab pos="2859088" algn="l"/>
              </a:tabLst>
              <a:defRPr/>
            </a:pPr>
            <a:r>
              <a:rPr lang="en-US" dirty="0" smtClean="0"/>
              <a:t>Enjoy the rest of the conference.</a:t>
            </a:r>
            <a:br>
              <a:rPr lang="en-US" dirty="0" smtClean="0"/>
            </a:br>
            <a:endParaRPr lang="en-US" dirty="0" smtClean="0"/>
          </a:p>
          <a:p>
            <a:pPr>
              <a:buNone/>
              <a:tabLst>
                <a:tab pos="2859088" algn="l"/>
              </a:tabLst>
              <a:defRPr/>
            </a:pPr>
            <a:endParaRPr lang="en-US" dirty="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2.jpg"/>
          <p:cNvPicPr>
            <a:picLocks noChangeAspect="1"/>
          </p:cNvPicPr>
          <p:nvPr/>
        </p:nvPicPr>
        <p:blipFill>
          <a:blip r:embed="rId3" cstate="print"/>
          <a:stretch>
            <a:fillRect/>
          </a:stretch>
        </p:blipFill>
        <p:spPr>
          <a:xfrm>
            <a:off x="3175" y="1587"/>
            <a:ext cx="13004800" cy="9753600"/>
          </a:xfrm>
          <a:prstGeom prst="rect">
            <a:avLst/>
          </a:prstGeom>
        </p:spPr>
      </p:pic>
      <p:pic>
        <p:nvPicPr>
          <p:cNvPr id="8" name="Picture 7" descr="AU_LOGO.jpg"/>
          <p:cNvPicPr>
            <a:picLocks noChangeAspect="1"/>
          </p:cNvPicPr>
          <p:nvPr/>
        </p:nvPicPr>
        <p:blipFill>
          <a:blip r:embed="rId4" cstate="print"/>
          <a:stretch>
            <a:fillRect/>
          </a:stretch>
        </p:blipFill>
        <p:spPr>
          <a:xfrm>
            <a:off x="5362575" y="3582987"/>
            <a:ext cx="2286000" cy="2286000"/>
          </a:xfrm>
          <a:prstGeom prst="rect">
            <a:avLst/>
          </a:prstGeom>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lvl="0" indent="0">
              <a:spcBef>
                <a:spcPts val="0"/>
              </a:spcBef>
              <a:spcAft>
                <a:spcPts val="1200"/>
              </a:spcAft>
              <a:buNone/>
            </a:pPr>
            <a:r>
              <a:rPr lang="en-US" dirty="0" smtClean="0"/>
              <a:t>AutoCAD ships with a COM library that allows you to access and manipulate the objects stored in a Sheet Set (DST) file.</a:t>
            </a:r>
          </a:p>
          <a:p>
            <a:pPr marL="0" lvl="0" indent="0">
              <a:spcBef>
                <a:spcPts val="0"/>
              </a:spcBef>
              <a:spcAft>
                <a:spcPts val="1200"/>
              </a:spcAft>
              <a:buNone/>
            </a:pPr>
            <a:r>
              <a:rPr lang="en-US" dirty="0" smtClean="0"/>
              <a:t>In this session, you will learn how to:</a:t>
            </a:r>
          </a:p>
          <a:p>
            <a:pPr marL="0" indent="0">
              <a:spcBef>
                <a:spcPts val="0"/>
              </a:spcBef>
              <a:spcAft>
                <a:spcPts val="1200"/>
              </a:spcAft>
            </a:pPr>
            <a:r>
              <a:rPr lang="en-US" dirty="0" smtClean="0"/>
              <a:t> Access the COM Sheet Set object</a:t>
            </a:r>
          </a:p>
          <a:p>
            <a:pPr marL="0" indent="0">
              <a:spcBef>
                <a:spcPts val="0"/>
              </a:spcBef>
              <a:spcAft>
                <a:spcPts val="1200"/>
              </a:spcAft>
            </a:pPr>
            <a:r>
              <a:rPr lang="en-US" dirty="0" smtClean="0"/>
              <a:t> Manipulate sheet set files</a:t>
            </a:r>
          </a:p>
          <a:p>
            <a:pPr marL="0" indent="0">
              <a:spcBef>
                <a:spcPts val="0"/>
              </a:spcBef>
              <a:spcAft>
                <a:spcPts val="1200"/>
              </a:spcAft>
              <a:buNone/>
            </a:pPr>
            <a:endParaRPr lang="en-US" dirty="0" smtClean="0"/>
          </a:p>
          <a:p>
            <a:pPr marL="0" lvl="0" indent="0">
              <a:spcBef>
                <a:spcPts val="0"/>
              </a:spcBef>
              <a:spcAft>
                <a:spcPts val="1200"/>
              </a:spcAft>
              <a:buNone/>
            </a:pPr>
            <a:r>
              <a:rPr lang="en-US" dirty="0" smtClean="0"/>
              <a:t>The COM Sheet Set object is a great way to:</a:t>
            </a:r>
          </a:p>
          <a:p>
            <a:pPr marL="0" indent="0">
              <a:spcBef>
                <a:spcPts val="0"/>
              </a:spcBef>
              <a:spcAft>
                <a:spcPts val="1200"/>
              </a:spcAft>
            </a:pPr>
            <a:r>
              <a:rPr lang="en-US" dirty="0" smtClean="0"/>
              <a:t> Create custom properties</a:t>
            </a:r>
          </a:p>
          <a:p>
            <a:pPr marL="0" indent="0">
              <a:spcBef>
                <a:spcPts val="0"/>
              </a:spcBef>
              <a:spcAft>
                <a:spcPts val="1200"/>
              </a:spcAft>
            </a:pPr>
            <a:r>
              <a:rPr lang="en-US" dirty="0" smtClean="0"/>
              <a:t> Insert or manage drawing layouts</a:t>
            </a:r>
          </a:p>
          <a:p>
            <a:pPr marL="0" indent="0">
              <a:spcBef>
                <a:spcPts val="0"/>
              </a:spcBef>
              <a:spcAft>
                <a:spcPts val="1200"/>
              </a:spcAft>
            </a:pPr>
            <a:r>
              <a:rPr lang="en-US" dirty="0" smtClean="0"/>
              <a:t> Populate fields from an external data source</a:t>
            </a:r>
          </a:p>
          <a:p>
            <a:pPr marL="0" lvl="0" indent="0">
              <a:buNone/>
            </a:pPr>
            <a:endParaRPr lang="en-US"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Am I?</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lvl="0" indent="0">
              <a:buNone/>
            </a:pPr>
            <a:r>
              <a:rPr lang="en-US" dirty="0" smtClean="0"/>
              <a:t>My name is Lee Ambrosius</a:t>
            </a:r>
          </a:p>
          <a:p>
            <a:pPr marL="0" lvl="0" indent="0">
              <a:buNone/>
            </a:pPr>
            <a:endParaRPr lang="en-US" dirty="0" smtClean="0"/>
          </a:p>
          <a:p>
            <a:pPr lvl="0">
              <a:spcBef>
                <a:spcPts val="0"/>
              </a:spcBef>
              <a:spcAft>
                <a:spcPts val="1200"/>
              </a:spcAft>
            </a:pPr>
            <a:r>
              <a:rPr lang="en-US" dirty="0" smtClean="0"/>
              <a:t>Started with AutoCAD R12 DOS, over 15 years ago</a:t>
            </a:r>
          </a:p>
          <a:p>
            <a:pPr lvl="0">
              <a:spcBef>
                <a:spcPts val="0"/>
              </a:spcBef>
              <a:spcAft>
                <a:spcPts val="1200"/>
              </a:spcAft>
            </a:pPr>
            <a:r>
              <a:rPr lang="en-US" dirty="0" smtClean="0"/>
              <a:t>Technical Writer at Autodesk for AutoCAD and AutoCAD LT (Worked on the Customization and .NET Developer’s Guides)</a:t>
            </a:r>
          </a:p>
          <a:p>
            <a:pPr lvl="0">
              <a:spcBef>
                <a:spcPts val="0"/>
              </a:spcBef>
              <a:spcAft>
                <a:spcPts val="1200"/>
              </a:spcAft>
            </a:pPr>
            <a:r>
              <a:rPr lang="en-US" dirty="0" smtClean="0"/>
              <a:t>Author of AutoCAD related books and articles</a:t>
            </a:r>
          </a:p>
          <a:p>
            <a:pPr lvl="1">
              <a:spcBef>
                <a:spcPts val="0"/>
              </a:spcBef>
              <a:spcAft>
                <a:spcPts val="1200"/>
              </a:spcAft>
            </a:pPr>
            <a:r>
              <a:rPr lang="en-US" dirty="0" smtClean="0"/>
              <a:t>AutoCAD 2009 and AutoCAD LT 2009 All-in-one Desk Reference for Dummies</a:t>
            </a:r>
          </a:p>
          <a:p>
            <a:pPr lvl="1">
              <a:spcBef>
                <a:spcPts val="0"/>
              </a:spcBef>
              <a:spcAft>
                <a:spcPts val="1200"/>
              </a:spcAft>
            </a:pPr>
            <a:r>
              <a:rPr lang="en-US" dirty="0" smtClean="0"/>
              <a:t>AutoCAD 2008 3D Modeling Workbook for Dummies</a:t>
            </a:r>
          </a:p>
          <a:p>
            <a:pPr lvl="1">
              <a:spcBef>
                <a:spcPts val="0"/>
              </a:spcBef>
              <a:spcAft>
                <a:spcPts val="1200"/>
              </a:spcAft>
            </a:pPr>
            <a:r>
              <a:rPr lang="en-US" dirty="0" smtClean="0"/>
              <a:t>AUGI World and AUGI </a:t>
            </a:r>
            <a:r>
              <a:rPr lang="en-US" dirty="0" err="1" smtClean="0"/>
              <a:t>Hotnews</a:t>
            </a:r>
            <a:endParaRPr lang="en-US" dirty="0" smtClean="0"/>
          </a:p>
          <a:p>
            <a:pPr lvl="1">
              <a:spcBef>
                <a:spcPts val="0"/>
              </a:spcBef>
              <a:spcAft>
                <a:spcPts val="1200"/>
              </a:spcAft>
            </a:pPr>
            <a:r>
              <a:rPr lang="en-US" dirty="0" smtClean="0"/>
              <a:t>White Papers for Autodesk</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Rules</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lvl="0" indent="0">
              <a:buNone/>
            </a:pPr>
            <a:r>
              <a:rPr lang="en-US" dirty="0" smtClean="0"/>
              <a:t>A few rules for this session:</a:t>
            </a:r>
          </a:p>
          <a:p>
            <a:pPr marL="0" lvl="0" indent="0">
              <a:buNone/>
            </a:pPr>
            <a:endParaRPr lang="en-US" dirty="0" smtClean="0"/>
          </a:p>
          <a:p>
            <a:pPr>
              <a:spcBef>
                <a:spcPts val="0"/>
              </a:spcBef>
              <a:spcAft>
                <a:spcPts val="1200"/>
              </a:spcAft>
            </a:pPr>
            <a:r>
              <a:rPr lang="en-US" dirty="0" smtClean="0"/>
              <a:t>Turn off or set your cell phone to vibrate</a:t>
            </a:r>
          </a:p>
          <a:p>
            <a:pPr>
              <a:spcBef>
                <a:spcPts val="0"/>
              </a:spcBef>
              <a:spcAft>
                <a:spcPts val="1200"/>
              </a:spcAft>
            </a:pPr>
            <a:r>
              <a:rPr lang="en-US" dirty="0" smtClean="0"/>
              <a:t>If you have to leave at anytime, please do so quietly</a:t>
            </a:r>
          </a:p>
          <a:p>
            <a:pPr>
              <a:spcBef>
                <a:spcPts val="0"/>
              </a:spcBef>
              <a:spcAft>
                <a:spcPts val="1200"/>
              </a:spcAft>
            </a:pPr>
            <a:r>
              <a:rPr lang="en-US" dirty="0" smtClean="0"/>
              <a:t>I will allow time to ask questions during the session</a:t>
            </a:r>
          </a:p>
          <a:p>
            <a:pPr marL="0" lvl="0" indent="0">
              <a:buNone/>
            </a:pPr>
            <a:endParaRPr lang="en-US" dirty="0" smtClean="0"/>
          </a:p>
          <a:p>
            <a:pPr marL="0" lvl="0" indent="0">
              <a:buNone/>
            </a:pPr>
            <a:r>
              <a:rPr lang="en-US" dirty="0" smtClean="0"/>
              <a:t>Thanks for Your Cooperation</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Going to be Covered</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a:spcBef>
                <a:spcPts val="0"/>
              </a:spcBef>
              <a:spcAft>
                <a:spcPts val="1200"/>
              </a:spcAft>
            </a:pPr>
            <a:r>
              <a:rPr lang="en-US" dirty="0" smtClean="0"/>
              <a:t>What is the Sheet Set Object?</a:t>
            </a:r>
          </a:p>
          <a:p>
            <a:pPr>
              <a:spcBef>
                <a:spcPts val="0"/>
              </a:spcBef>
              <a:spcAft>
                <a:spcPts val="1200"/>
              </a:spcAft>
            </a:pPr>
            <a:r>
              <a:rPr lang="en-US" dirty="0" smtClean="0"/>
              <a:t>How to find and reference the Sheet Set Object</a:t>
            </a:r>
          </a:p>
          <a:p>
            <a:pPr>
              <a:spcBef>
                <a:spcPts val="0"/>
              </a:spcBef>
              <a:spcAft>
                <a:spcPts val="1200"/>
              </a:spcAft>
            </a:pPr>
            <a:r>
              <a:rPr lang="en-US" dirty="0" smtClean="0"/>
              <a:t>Create and access a sheet set</a:t>
            </a:r>
          </a:p>
          <a:p>
            <a:pPr>
              <a:spcBef>
                <a:spcPts val="0"/>
              </a:spcBef>
              <a:spcAft>
                <a:spcPts val="1200"/>
              </a:spcAft>
            </a:pPr>
            <a:r>
              <a:rPr lang="en-US" dirty="0" smtClean="0"/>
              <a:t>Work with subsets and sheets</a:t>
            </a:r>
          </a:p>
          <a:p>
            <a:pPr>
              <a:spcBef>
                <a:spcPts val="0"/>
              </a:spcBef>
              <a:spcAft>
                <a:spcPts val="1200"/>
              </a:spcAft>
            </a:pPr>
            <a:r>
              <a:rPr lang="en-US" dirty="0" smtClean="0"/>
              <a:t>Create custom properties for a sheet and sheet set</a:t>
            </a:r>
          </a:p>
          <a:p>
            <a:pPr>
              <a:spcBef>
                <a:spcPts val="0"/>
              </a:spcBef>
              <a:spcAft>
                <a:spcPts val="1200"/>
              </a:spcAft>
            </a:pPr>
            <a:r>
              <a:rPr lang="en-US" dirty="0" smtClean="0"/>
              <a:t>Work with events for the Sheet Set Object</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Sheet Set Object?</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1200"/>
              </a:spcAft>
              <a:buNone/>
            </a:pPr>
            <a:r>
              <a:rPr lang="en-US" dirty="0" smtClean="0"/>
              <a:t>The Sheet Set Object is a COM library which allow you to manipulate sheet sets. There are five objects you need to know:</a:t>
            </a:r>
          </a:p>
          <a:p>
            <a:pPr marL="284147" lvl="1">
              <a:spcBef>
                <a:spcPts val="0"/>
              </a:spcBef>
              <a:spcAft>
                <a:spcPts val="1200"/>
              </a:spcAft>
            </a:pPr>
            <a:r>
              <a:rPr lang="en-US" sz="3200" dirty="0" err="1" smtClean="0">
                <a:solidFill>
                  <a:srgbClr val="00B0F0"/>
                </a:solidFill>
              </a:rPr>
              <a:t>AcSmSheetSetMgr</a:t>
            </a:r>
            <a:r>
              <a:rPr lang="en-US" sz="3200" dirty="0" smtClean="0"/>
              <a:t> – Open and create sheet set databases, and find out which ones are open</a:t>
            </a:r>
          </a:p>
          <a:p>
            <a:pPr marL="284147" lvl="1">
              <a:spcBef>
                <a:spcPts val="0"/>
              </a:spcBef>
              <a:spcAft>
                <a:spcPts val="1200"/>
              </a:spcAft>
            </a:pPr>
            <a:r>
              <a:rPr lang="en-US" sz="3200" dirty="0" err="1" smtClean="0">
                <a:solidFill>
                  <a:srgbClr val="00B0F0"/>
                </a:solidFill>
              </a:rPr>
              <a:t>AcSmDatabase</a:t>
            </a:r>
            <a:r>
              <a:rPr lang="en-US" sz="3200" dirty="0" smtClean="0"/>
              <a:t> – Used to access the objects in a sheet set</a:t>
            </a:r>
          </a:p>
          <a:p>
            <a:pPr marL="284147" lvl="1">
              <a:spcBef>
                <a:spcPts val="0"/>
              </a:spcBef>
              <a:spcAft>
                <a:spcPts val="1200"/>
              </a:spcAft>
            </a:pPr>
            <a:r>
              <a:rPr lang="en-US" sz="3200" dirty="0" err="1" smtClean="0">
                <a:solidFill>
                  <a:srgbClr val="00B0F0"/>
                </a:solidFill>
              </a:rPr>
              <a:t>AcSmSheetSet</a:t>
            </a:r>
            <a:r>
              <a:rPr lang="en-US" sz="3200" dirty="0" smtClean="0"/>
              <a:t> – Reference to the object that contains the subsets and sheets of a sheet set</a:t>
            </a:r>
          </a:p>
          <a:p>
            <a:pPr marL="284147" lvl="1">
              <a:spcBef>
                <a:spcPts val="0"/>
              </a:spcBef>
              <a:spcAft>
                <a:spcPts val="1200"/>
              </a:spcAft>
            </a:pPr>
            <a:r>
              <a:rPr lang="en-US" sz="3200" dirty="0" err="1" smtClean="0">
                <a:solidFill>
                  <a:srgbClr val="00B0F0"/>
                </a:solidFill>
              </a:rPr>
              <a:t>AcSmSubset</a:t>
            </a:r>
            <a:r>
              <a:rPr lang="en-US" sz="3200" dirty="0" smtClean="0"/>
              <a:t> – Reference of a subset</a:t>
            </a:r>
          </a:p>
          <a:p>
            <a:pPr marL="284147" lvl="1">
              <a:spcBef>
                <a:spcPts val="0"/>
              </a:spcBef>
              <a:spcAft>
                <a:spcPts val="1200"/>
              </a:spcAft>
            </a:pPr>
            <a:r>
              <a:rPr lang="en-US" sz="3200" dirty="0" err="1" smtClean="0">
                <a:solidFill>
                  <a:srgbClr val="00B0F0"/>
                </a:solidFill>
              </a:rPr>
              <a:t>AcSmSheet</a:t>
            </a:r>
            <a:r>
              <a:rPr lang="en-US" sz="3200" dirty="0" smtClean="0"/>
              <a:t> – Reference of a specific drawing layout</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the Sheet Set Object</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1200"/>
              </a:spcAft>
              <a:buNone/>
              <a:tabLst>
                <a:tab pos="2859088" algn="l"/>
              </a:tabLst>
              <a:defRPr/>
            </a:pPr>
            <a:r>
              <a:rPr lang="en-US" dirty="0" smtClean="0"/>
              <a:t>The Sheet Set Object is contained in </a:t>
            </a:r>
            <a:r>
              <a:rPr lang="en-US" i="1" dirty="0" smtClean="0"/>
              <a:t>AcSmComponents18.lib</a:t>
            </a:r>
            <a:r>
              <a:rPr lang="en-US" dirty="0" smtClean="0"/>
              <a:t>.</a:t>
            </a:r>
          </a:p>
          <a:p>
            <a:pPr marL="0" indent="0">
              <a:spcBef>
                <a:spcPts val="0"/>
              </a:spcBef>
              <a:spcAft>
                <a:spcPts val="1200"/>
              </a:spcAft>
              <a:buNone/>
              <a:tabLst>
                <a:tab pos="2859088" algn="l"/>
              </a:tabLst>
              <a:defRPr/>
            </a:pPr>
            <a:endParaRPr lang="en-US" dirty="0" smtClean="0"/>
          </a:p>
          <a:p>
            <a:pPr>
              <a:spcBef>
                <a:spcPts val="0"/>
              </a:spcBef>
              <a:spcAft>
                <a:spcPts val="1200"/>
              </a:spcAft>
              <a:tabLst>
                <a:tab pos="2859088" algn="l"/>
              </a:tabLst>
              <a:defRPr/>
            </a:pPr>
            <a:r>
              <a:rPr lang="en-US" dirty="0" smtClean="0"/>
              <a:t>Located in </a:t>
            </a:r>
            <a:r>
              <a:rPr lang="en-US" i="1" dirty="0" smtClean="0"/>
              <a:t>C:\Program Files\Common Files\Autodesk Shared</a:t>
            </a:r>
          </a:p>
          <a:p>
            <a:pPr>
              <a:spcBef>
                <a:spcPts val="0"/>
              </a:spcBef>
              <a:spcAft>
                <a:spcPts val="1200"/>
              </a:spcAft>
              <a:tabLst>
                <a:tab pos="2859088" algn="l"/>
              </a:tabLst>
              <a:defRPr/>
            </a:pPr>
            <a:r>
              <a:rPr lang="en-US" dirty="0" smtClean="0"/>
              <a:t>The library that is used for AutoCAD 2010, is similar to the original library that shipped with AutoCAD 2005.</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Referencing the Sheet Set Object</a:t>
            </a:r>
            <a:endParaRPr lang="en-US" dirty="0"/>
          </a:p>
        </p:txBody>
      </p:sp>
      <p:sp>
        <p:nvSpPr>
          <p:cNvPr id="4" name="Text Placeholder 3"/>
          <p:cNvSpPr>
            <a:spLocks noGrp="1"/>
          </p:cNvSpPr>
          <p:nvPr>
            <p:ph type="body" sz="quarter" idx="10"/>
          </p:nvPr>
        </p:nvSpPr>
        <p:spPr>
          <a:xfrm>
            <a:off x="598513" y="2146491"/>
            <a:ext cx="12079262" cy="6699652"/>
          </a:xfrm>
        </p:spPr>
        <p:txBody>
          <a:bodyPr/>
          <a:lstStyle/>
          <a:p>
            <a:pPr marL="0" indent="0">
              <a:spcBef>
                <a:spcPts val="0"/>
              </a:spcBef>
              <a:spcAft>
                <a:spcPts val="1200"/>
              </a:spcAft>
              <a:buNone/>
              <a:tabLst>
                <a:tab pos="2859088" algn="l"/>
              </a:tabLst>
              <a:defRPr/>
            </a:pPr>
            <a:r>
              <a:rPr lang="en-US" dirty="0" smtClean="0"/>
              <a:t>To use the Sheet Set Object, you must add a reference to it in your Microsoft Visual Studio project. To reference the object, do the following:</a:t>
            </a:r>
          </a:p>
          <a:p>
            <a:pPr marL="514350" indent="-514350">
              <a:spcBef>
                <a:spcPts val="0"/>
              </a:spcBef>
              <a:spcAft>
                <a:spcPts val="1200"/>
              </a:spcAft>
              <a:buFont typeface="+mj-lt"/>
              <a:buAutoNum type="arabicPeriod"/>
              <a:tabLst>
                <a:tab pos="2859088" algn="l"/>
              </a:tabLst>
              <a:defRPr/>
            </a:pPr>
            <a:r>
              <a:rPr lang="en-US" dirty="0" smtClean="0"/>
              <a:t>Click Project menu &gt;&gt; Add Reference.</a:t>
            </a:r>
          </a:p>
          <a:p>
            <a:pPr marL="514350" indent="-514350">
              <a:spcBef>
                <a:spcPts val="0"/>
              </a:spcBef>
              <a:spcAft>
                <a:spcPts val="1200"/>
              </a:spcAft>
              <a:buFont typeface="+mj-lt"/>
              <a:buAutoNum type="arabicPeriod"/>
              <a:tabLst>
                <a:tab pos="2859088" algn="l"/>
              </a:tabLst>
              <a:defRPr/>
            </a:pPr>
            <a:r>
              <a:rPr lang="en-US" dirty="0" smtClean="0"/>
              <a:t>In the Add Reference dialog box, COM tab, select “AcSmComponents18 1.0 Type Library”.</a:t>
            </a:r>
          </a:p>
          <a:p>
            <a:pPr marL="514350" indent="-514350">
              <a:spcBef>
                <a:spcPts val="0"/>
              </a:spcBef>
              <a:spcAft>
                <a:spcPts val="1200"/>
              </a:spcAft>
              <a:buFont typeface="+mj-lt"/>
              <a:buAutoNum type="arabicPeriod"/>
              <a:tabLst>
                <a:tab pos="2859088" algn="l"/>
              </a:tabLst>
              <a:defRPr/>
            </a:pPr>
            <a:r>
              <a:rPr lang="en-US" dirty="0" smtClean="0"/>
              <a:t>Click OK.</a:t>
            </a:r>
          </a:p>
        </p:txBody>
      </p:sp>
      <p:pic>
        <p:nvPicPr>
          <p:cNvPr id="5" name="Picture 3"/>
          <p:cNvPicPr>
            <a:picLocks noChangeAspect="1" noChangeArrowheads="1"/>
          </p:cNvPicPr>
          <p:nvPr/>
        </p:nvPicPr>
        <p:blipFill>
          <a:blip r:embed="rId2" cstate="print">
            <a:clrChange>
              <a:clrFrom>
                <a:srgbClr val="FF0000"/>
              </a:clrFrom>
              <a:clrTo>
                <a:srgbClr val="FF0000">
                  <a:alpha val="0"/>
                </a:srgbClr>
              </a:clrTo>
            </a:clrChange>
          </a:blip>
          <a:srcRect/>
          <a:stretch>
            <a:fillRect/>
          </a:stretch>
        </p:blipFill>
        <p:spPr bwMode="auto">
          <a:xfrm>
            <a:off x="4829175" y="5640387"/>
            <a:ext cx="7315200" cy="31019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ADSK_Dark">
  <a:themeElements>
    <a:clrScheme name="ADSK_COLORS">
      <a:dk1>
        <a:srgbClr val="000000"/>
      </a:dk1>
      <a:lt1>
        <a:srgbClr val="FFFFFF"/>
      </a:lt1>
      <a:dk2>
        <a:srgbClr val="000000"/>
      </a:dk2>
      <a:lt2>
        <a:srgbClr val="FFFFFF"/>
      </a:lt2>
      <a:accent1>
        <a:srgbClr val="FFAA00"/>
      </a:accent1>
      <a:accent2>
        <a:srgbClr val="EE5500"/>
      </a:accent2>
      <a:accent3>
        <a:srgbClr val="DD0000"/>
      </a:accent3>
      <a:accent4>
        <a:srgbClr val="004282"/>
      </a:accent4>
      <a:accent5>
        <a:srgbClr val="993388"/>
      </a:accent5>
      <a:accent6>
        <a:srgbClr val="118888"/>
      </a:accent6>
      <a:hlink>
        <a:srgbClr val="00B0F0"/>
      </a:hlink>
      <a:folHlink>
        <a:srgbClr val="993388"/>
      </a:folHlink>
    </a:clrScheme>
    <a:fontScheme name="ADSK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defRPr>
        </a:defPPr>
      </a:lstStyle>
    </a:lnDef>
  </a:objectDefaults>
  <a:extraClrSchemeLst>
    <a:extraClrScheme>
      <a:clrScheme name="Default - Title and 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DSK_White">
  <a:themeElements>
    <a:clrScheme name="ADSK_COLORS">
      <a:dk1>
        <a:srgbClr val="000000"/>
      </a:dk1>
      <a:lt1>
        <a:srgbClr val="FFFFFF"/>
      </a:lt1>
      <a:dk2>
        <a:srgbClr val="000000"/>
      </a:dk2>
      <a:lt2>
        <a:srgbClr val="FFFFFF"/>
      </a:lt2>
      <a:accent1>
        <a:srgbClr val="DD0000"/>
      </a:accent1>
      <a:accent2>
        <a:srgbClr val="EE5500"/>
      </a:accent2>
      <a:accent3>
        <a:srgbClr val="FFAA00"/>
      </a:accent3>
      <a:accent4>
        <a:srgbClr val="004282"/>
      </a:accent4>
      <a:accent5>
        <a:srgbClr val="993388"/>
      </a:accent5>
      <a:accent6>
        <a:srgbClr val="118888"/>
      </a:accent6>
      <a:hlink>
        <a:srgbClr val="00B0F0"/>
      </a:hlink>
      <a:folHlink>
        <a:srgbClr val="993388"/>
      </a:folHlink>
    </a:clrScheme>
    <a:fontScheme name="ADSK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defRPr>
        </a:defPPr>
      </a:lstStyle>
    </a:lnDef>
  </a:objectDefaults>
  <a:extraClrSchemeLst>
    <a:extraClrScheme>
      <a:clrScheme name="Default - Title and 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1145</Words>
  <Application>Microsoft Office PowerPoint</Application>
  <PresentationFormat>Custom</PresentationFormat>
  <Paragraphs>147</Paragraphs>
  <Slides>21</Slides>
  <Notes>2</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ADSK_Dark</vt:lpstr>
      <vt:lpstr>ADSK_White</vt:lpstr>
      <vt:lpstr>CP318-4: Taking a Look at the Sheet Set Object With VB.NET</vt:lpstr>
      <vt:lpstr>Where Am I and Who Should Be Here</vt:lpstr>
      <vt:lpstr>Overview</vt:lpstr>
      <vt:lpstr>Who Am I?</vt:lpstr>
      <vt:lpstr>Session Rules</vt:lpstr>
      <vt:lpstr>What is Going to be Covered</vt:lpstr>
      <vt:lpstr>What is the Sheet Set Object?</vt:lpstr>
      <vt:lpstr>Finding the Sheet Set Object</vt:lpstr>
      <vt:lpstr>Referencing the Sheet Set Object</vt:lpstr>
      <vt:lpstr>Referencing the Sheet Set Object</vt:lpstr>
      <vt:lpstr>Working with the Sheet Set Manager</vt:lpstr>
      <vt:lpstr>Working with the Sheet Set Manager</vt:lpstr>
      <vt:lpstr>Working with a Sheet Set</vt:lpstr>
      <vt:lpstr>Working with a Sheet Set</vt:lpstr>
      <vt:lpstr>Working with Subsets</vt:lpstr>
      <vt:lpstr>Working with Sheets</vt:lpstr>
      <vt:lpstr>Other Objects to Know</vt:lpstr>
      <vt:lpstr>Where to Get More Information</vt:lpstr>
      <vt:lpstr>Final Questions</vt:lpstr>
      <vt:lpstr>Closing Remarks</vt:lpstr>
      <vt:lpstr>Slide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cp:lastModifiedBy/>
  <cp:revision>1</cp:revision>
  <dcterms:created xsi:type="dcterms:W3CDTF">2008-07-25T23:38:01Z</dcterms:created>
  <dcterms:modified xsi:type="dcterms:W3CDTF">2009-11-27T21:27:30Z</dcterms:modified>
</cp:coreProperties>
</file>